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74" r:id="rId4"/>
    <p:sldId id="275" r:id="rId5"/>
    <p:sldId id="270" r:id="rId6"/>
    <p:sldId id="271" r:id="rId7"/>
    <p:sldId id="263" r:id="rId8"/>
    <p:sldId id="256" r:id="rId9"/>
    <p:sldId id="262" r:id="rId10"/>
    <p:sldId id="257" r:id="rId11"/>
    <p:sldId id="264" r:id="rId12"/>
    <p:sldId id="260" r:id="rId13"/>
    <p:sldId id="265" r:id="rId14"/>
    <p:sldId id="258" r:id="rId15"/>
    <p:sldId id="266" r:id="rId16"/>
    <p:sldId id="261" r:id="rId17"/>
    <p:sldId id="259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22FA9-9F25-40BD-B467-D0F11CB32123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B289D-61ED-429B-9563-D8CD77C1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7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a-RU" b="1" i="1" dirty="0" smtClean="0">
                <a:solidFill>
                  <a:srgbClr val="FF0000"/>
                </a:solidFill>
              </a:rPr>
              <a:t>Исем.</a:t>
            </a:r>
            <a:br>
              <a:rPr lang="ba-RU" b="1" i="1" dirty="0" smtClean="0">
                <a:solidFill>
                  <a:srgbClr val="FF0000"/>
                </a:solidFill>
              </a:rPr>
            </a:br>
            <a:r>
              <a:rPr lang="ba-RU" b="1" i="1" dirty="0" smtClean="0">
                <a:solidFill>
                  <a:srgbClr val="FF0000"/>
                </a:solidFill>
              </a:rPr>
              <a:t> Милли аштар.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a-RU" dirty="0" smtClean="0"/>
              <a:t>Әҙерләне Кәримова Г.Я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15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Ponchiki-na-sgushhenke-1024x9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19675"/>
            <a:ext cx="1895872" cy="17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5" y="4405754"/>
            <a:ext cx="2324085" cy="17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8061219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2739"/>
            <a:ext cx="2626956" cy="24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99" y="2377253"/>
            <a:ext cx="2060945" cy="15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cf08ceaa41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30" y="764704"/>
            <a:ext cx="2701757" cy="202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bli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98" y="361009"/>
            <a:ext cx="2380749" cy="1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kuhn.h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66" y="497197"/>
            <a:ext cx="1690852" cy="18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8dmd7hSRV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87101"/>
            <a:ext cx="1897601" cy="12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37725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Ләүәш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6915" y="4036422"/>
            <a:ext cx="168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Бауырһаҡ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66915" y="6453336"/>
            <a:ext cx="202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Өсмөйөш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dirty="0" smtClean="0"/>
              <a:t>Бәлеш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279102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dirty="0" smtClean="0"/>
              <a:t>Сәк-сәк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dirty="0" smtClean="0"/>
              <a:t>Ҡоймаҡ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9229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Ҡыҫтыбый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78062" y="63906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/>
              <a:t>Ҡ</a:t>
            </a:r>
            <a:r>
              <a:rPr lang="ba-RU" dirty="0" smtClean="0"/>
              <a:t>абартма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Ҡунаҡ өҫтәле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C:\Users\user\Desktop\IouelfgI7V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14" y="1600200"/>
            <a:ext cx="7046371" cy="46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Rom Bsh" panose="02020500000000000000" pitchFamily="18" charset="0"/>
              </a:rPr>
              <a:t>Эсемлект1р. Напитки</a:t>
            </a:r>
            <a:endParaRPr lang="ru-RU" dirty="0">
              <a:latin typeface="Rom Bsh" panose="02020500000000000000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a-RU" dirty="0" smtClean="0"/>
              <a:t>Ҡымыҙ</a:t>
            </a:r>
            <a:endParaRPr lang="ru-RU" dirty="0"/>
          </a:p>
        </p:txBody>
      </p:sp>
      <p:pic>
        <p:nvPicPr>
          <p:cNvPr id="2051" name="Picture 3" descr="C:\Users\user\Desktop\5303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348880"/>
            <a:ext cx="4040188" cy="220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ba-RU" dirty="0" smtClean="0"/>
          </a:p>
          <a:p>
            <a:pPr algn="ctr"/>
            <a:r>
              <a:rPr lang="ba-RU" sz="3100" dirty="0" smtClean="0"/>
              <a:t>Сәй</a:t>
            </a:r>
            <a:endParaRPr lang="ru-RU" sz="31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C:\Users\user\Desktop\758874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100237229_Ashampoo_Snap_20130426_18h23m14s_015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10965"/>
            <a:ext cx="2464891" cy="17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Үлән сәйе, төнәтмә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4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pPr algn="ctr"/>
            <a:r>
              <a:rPr lang="ba-RU" dirty="0" smtClean="0"/>
              <a:t>Буҙа</a:t>
            </a:r>
            <a:endParaRPr lang="ru-RU" dirty="0"/>
          </a:p>
        </p:txBody>
      </p:sp>
      <p:pic>
        <p:nvPicPr>
          <p:cNvPr id="5" name="Picture 4" descr="C:\Users\user\Desktop\21167_Буз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988840"/>
            <a:ext cx="3135613" cy="44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ba-RU" dirty="0" smtClean="0"/>
              <a:t>Айран</a:t>
            </a:r>
            <a:endParaRPr lang="ru-RU" dirty="0"/>
          </a:p>
        </p:txBody>
      </p:sp>
      <p:pic>
        <p:nvPicPr>
          <p:cNvPr id="6" name="Picture 5" descr="C:\Users\user\Desktop\sous_k_pelmenya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305" y="2123728"/>
            <a:ext cx="4447179" cy="43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9"/>
            <a:ext cx="5266928" cy="1138138"/>
          </a:xfrm>
        </p:spPr>
        <p:txBody>
          <a:bodyPr/>
          <a:lstStyle/>
          <a:p>
            <a:r>
              <a:rPr lang="ru-RU" dirty="0" err="1" smtClean="0"/>
              <a:t>Ит</a:t>
            </a:r>
            <a:r>
              <a:rPr lang="ru-RU" dirty="0" smtClean="0"/>
              <a:t> </a:t>
            </a:r>
            <a:r>
              <a:rPr lang="ru-RU" dirty="0" err="1" smtClean="0"/>
              <a:t>аштары</a:t>
            </a:r>
            <a:endParaRPr lang="ru-RU" dirty="0"/>
          </a:p>
        </p:txBody>
      </p:sp>
      <p:pic>
        <p:nvPicPr>
          <p:cNvPr id="2052" name="Picture 4" descr="C:\Users\user\Desktop\13281387242307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8" y="4549302"/>
            <a:ext cx="2943626" cy="15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4(5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8992"/>
            <a:ext cx="2307721" cy="17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72" y="1667781"/>
            <a:ext cx="2766669" cy="20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1350893708_telyatina-po-bashkirs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90" y="1782094"/>
            <a:ext cx="2705314" cy="18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6730" y="39496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Ит, һыйыр ите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Һарыҡ ите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3794748"/>
            <a:ext cx="266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Өйрәк ите(ҡаҙ, тауыҡ)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6647" y="6309320"/>
            <a:ext cx="23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dirty="0" smtClean="0"/>
              <a:t>Ат (йылҡы)  ите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a-RU" dirty="0" smtClean="0"/>
              <a:t>Ҡаҡланған ит</a:t>
            </a:r>
            <a:endParaRPr lang="ru-RU" dirty="0"/>
          </a:p>
        </p:txBody>
      </p:sp>
      <p:pic>
        <p:nvPicPr>
          <p:cNvPr id="5" name="Picture 5" descr="C:\Users\user\Desktop\150487_f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708920"/>
            <a:ext cx="26205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a-RU" dirty="0" smtClean="0"/>
              <a:t>Ҡаҙы, ҡаҙылыҡ</a:t>
            </a:r>
            <a:endParaRPr lang="ru-RU" dirty="0"/>
          </a:p>
        </p:txBody>
      </p:sp>
      <p:pic>
        <p:nvPicPr>
          <p:cNvPr id="6" name="Picture 3" descr="C:\Users\user\Desktop\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348880"/>
            <a:ext cx="3524347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10ae1b2165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9" y="404664"/>
            <a:ext cx="36844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sup-ovoshhnoj-s-potroxami_17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39" y="260648"/>
            <a:ext cx="3241040" cy="24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13404703787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46" y="3979267"/>
            <a:ext cx="39228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9f12466ba9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9" y="397926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514" y="3068960"/>
            <a:ext cx="364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dirty="0" smtClean="0"/>
              <a:t>Һурпа, туҡмаслы аш,</a:t>
            </a:r>
          </a:p>
          <a:p>
            <a:pPr algn="ctr"/>
            <a:r>
              <a:rPr lang="ba-RU" dirty="0" smtClean="0"/>
              <a:t>өлөш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30689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dirty="0" smtClean="0"/>
              <a:t>Һалмалы аш,</a:t>
            </a:r>
          </a:p>
          <a:p>
            <a:pPr algn="ctr"/>
            <a:r>
              <a:rPr lang="ba-RU" dirty="0" smtClean="0"/>
              <a:t>бишбармаҡ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8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m Bsh" panose="02020500000000000000" pitchFamily="18" charset="0"/>
              </a:rPr>
              <a:t>№</a:t>
            </a:r>
            <a:r>
              <a:rPr lang="ru-RU" dirty="0" smtClean="0">
                <a:latin typeface="Rom Bsh" panose="02020500000000000000" pitchFamily="18" charset="0"/>
              </a:rPr>
              <a:t>2т а8ы6тары</a:t>
            </a:r>
            <a:endParaRPr lang="ru-RU" dirty="0">
              <a:latin typeface="Rom Bsh" panose="02020500000000000000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a-RU" dirty="0" smtClean="0"/>
              <a:t>Һөт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80363" y="1556792"/>
            <a:ext cx="4041775" cy="639762"/>
          </a:xfrm>
        </p:spPr>
        <p:txBody>
          <a:bodyPr/>
          <a:lstStyle/>
          <a:p>
            <a:pPr algn="ctr"/>
            <a:r>
              <a:rPr lang="ba-RU" dirty="0" smtClean="0"/>
              <a:t>Эремсек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1293873186_img-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3123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pic.2375.0.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2391977" cy="17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1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448271" cy="25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4156" y="5581485"/>
            <a:ext cx="12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dirty="0" smtClean="0"/>
              <a:t>Ҡорот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83568" y="2605367"/>
            <a:ext cx="2592288" cy="1080120"/>
          </a:xfrm>
        </p:spPr>
        <p:txBody>
          <a:bodyPr>
            <a:normAutofit/>
          </a:bodyPr>
          <a:lstStyle/>
          <a:p>
            <a:pPr algn="ctr"/>
            <a:r>
              <a:rPr lang="ba-RU" dirty="0"/>
              <a:t>Ҡатыҡ</a:t>
            </a:r>
            <a:endParaRPr lang="ru-RU" dirty="0"/>
          </a:p>
          <a:p>
            <a:r>
              <a:rPr lang="ba-RU" dirty="0" smtClean="0"/>
              <a:t>Ҡыҙыл эремсек</a:t>
            </a:r>
            <a:endParaRPr lang="ru-RU" dirty="0"/>
          </a:p>
        </p:txBody>
      </p:sp>
      <p:pic>
        <p:nvPicPr>
          <p:cNvPr id="5" name="Picture 3" descr="C:\Users\user\Desktop\1x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28272"/>
            <a:ext cx="2614353" cy="17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800823" y="2852936"/>
            <a:ext cx="4041775" cy="1296143"/>
          </a:xfrm>
        </p:spPr>
        <p:txBody>
          <a:bodyPr>
            <a:normAutofit/>
          </a:bodyPr>
          <a:lstStyle/>
          <a:p>
            <a:pPr algn="ctr"/>
            <a:r>
              <a:rPr lang="ba-RU" dirty="0" smtClean="0"/>
              <a:t>Һары май</a:t>
            </a:r>
          </a:p>
          <a:p>
            <a:pPr algn="ctr"/>
            <a:r>
              <a:rPr lang="ba-RU" dirty="0"/>
              <a:t>Ҡаймаҡ</a:t>
            </a:r>
          </a:p>
          <a:p>
            <a:endParaRPr lang="ba-RU" dirty="0" smtClean="0"/>
          </a:p>
        </p:txBody>
      </p:sp>
      <p:pic>
        <p:nvPicPr>
          <p:cNvPr id="6" name="Picture 7" descr="C:\Users\user\Desktop\f939dcba8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619" y="401493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user\Desktop\i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07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1602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/>
              <a:t>Аш, аш-һыу, ашамлыҡ, ризыҡ, аҙыҡ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ba-RU" sz="3200" dirty="0" smtClean="0"/>
              <a:t>Икмәк</a:t>
            </a:r>
          </a:p>
          <a:p>
            <a:r>
              <a:rPr lang="ba-RU" sz="3200" dirty="0" smtClean="0"/>
              <a:t>Ҡоймаҡ</a:t>
            </a:r>
          </a:p>
          <a:p>
            <a:r>
              <a:rPr lang="ba-RU" sz="3200" dirty="0" smtClean="0"/>
              <a:t>Ҡыҫтыбый</a:t>
            </a:r>
          </a:p>
          <a:p>
            <a:r>
              <a:rPr lang="ba-RU" sz="3200" dirty="0" smtClean="0"/>
              <a:t>Ҡабартма</a:t>
            </a:r>
          </a:p>
          <a:p>
            <a:r>
              <a:rPr lang="ba-RU" sz="3200" dirty="0" smtClean="0"/>
              <a:t>Бәлеш</a:t>
            </a:r>
          </a:p>
          <a:p>
            <a:r>
              <a:rPr lang="ba-RU" sz="3200" dirty="0" smtClean="0"/>
              <a:t>Сәй</a:t>
            </a:r>
          </a:p>
          <a:p>
            <a:r>
              <a:rPr lang="ba-RU" sz="3200" dirty="0" smtClean="0"/>
              <a:t>Ҡымыҙ</a:t>
            </a:r>
          </a:p>
          <a:p>
            <a:r>
              <a:rPr lang="ba-RU" sz="3200" dirty="0" smtClean="0"/>
              <a:t>Буҙа</a:t>
            </a:r>
          </a:p>
          <a:p>
            <a:endParaRPr lang="ba-RU" dirty="0" smtClean="0"/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ba-RU" sz="3200" dirty="0" smtClean="0"/>
              <a:t>Ит</a:t>
            </a:r>
          </a:p>
          <a:p>
            <a:r>
              <a:rPr lang="ba-RU" sz="3200" dirty="0" smtClean="0"/>
              <a:t>Билмән</a:t>
            </a:r>
          </a:p>
          <a:p>
            <a:r>
              <a:rPr lang="ba-RU" sz="3200" dirty="0" smtClean="0"/>
              <a:t>Бишбармаҡ</a:t>
            </a:r>
          </a:p>
          <a:p>
            <a:r>
              <a:rPr lang="ba-RU" sz="3200" dirty="0" smtClean="0"/>
              <a:t>Май</a:t>
            </a:r>
          </a:p>
          <a:p>
            <a:r>
              <a:rPr lang="ba-RU" sz="3200" dirty="0" smtClean="0"/>
              <a:t>Һөт</a:t>
            </a:r>
          </a:p>
          <a:p>
            <a:r>
              <a:rPr lang="ba-RU" sz="3200" dirty="0" smtClean="0"/>
              <a:t>Ҡаймаҡ</a:t>
            </a:r>
          </a:p>
          <a:p>
            <a:r>
              <a:rPr lang="ba-RU" sz="3200" dirty="0" smtClean="0"/>
              <a:t>Ҡатыҡ</a:t>
            </a:r>
          </a:p>
          <a:p>
            <a:r>
              <a:rPr lang="ba-RU" dirty="0" smtClean="0"/>
              <a:t>Ҡорот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</a:t>
            </a:r>
            <a:r>
              <a:rPr lang="ba-RU" dirty="0" smtClean="0"/>
              <a:t>Ниндәй магазин. Ниндәй бүлектәр.</a:t>
            </a:r>
            <a:br>
              <a:rPr lang="ba-RU" dirty="0" smtClean="0"/>
            </a:br>
            <a:r>
              <a:rPr lang="ba-RU" dirty="0" smtClean="0"/>
              <a:t>Нимәләр һатыла.</a:t>
            </a:r>
            <a:endParaRPr lang="ru-RU" dirty="0"/>
          </a:p>
        </p:txBody>
      </p:sp>
      <p:pic>
        <p:nvPicPr>
          <p:cNvPr id="4" name="Содержимое 3" descr="68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857871" cy="5102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824480" cy="501174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ba-RU" dirty="0" smtClean="0"/>
              <a:t>2. Ниндәй магазин. Ниндәй бүлектәр.</a:t>
            </a:r>
            <a:br>
              <a:rPr lang="ba-RU" dirty="0" smtClean="0"/>
            </a:br>
            <a:r>
              <a:rPr lang="ba-RU" dirty="0" smtClean="0"/>
              <a:t>Нимәләр һатыла.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-53eaf58b362ca4.5878109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497106" cy="470912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ba-RU" dirty="0" smtClean="0"/>
              <a:t>3. Ниндәй магазин. Ниндәй бүлектәр.</a:t>
            </a:r>
            <a:br>
              <a:rPr lang="ba-RU" dirty="0" smtClean="0"/>
            </a:br>
            <a:r>
              <a:rPr lang="ba-RU" dirty="0" smtClean="0"/>
              <a:t>Нимәләр һатыла.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р р.гр.-2014\2 курс\3.2. Фрукты. Ягода\овощи\08473a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6" y="116632"/>
            <a:ext cx="36404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атер р.гр.-2014\2 курс\3.2. Фрукты. Ягода\овощи\391779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10" y="404664"/>
            <a:ext cx="3374750" cy="21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атер р.гр.-2014\2 курс\3.2. Фрукты. Ягода\овощи\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атер р.гр.-2014\2 курс\3.2. Фрукты. Ягода\овощи\kartosh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6489"/>
            <a:ext cx="3375388" cy="25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Матер р.гр.-2014\2 курс\3.2. Фрукты. Ягода\овощи\чем-полезна-свекл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атер р.гр.-2014\2 курс\3.2. Фрукты. Ягода\фрукты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03" y="4760281"/>
            <a:ext cx="27241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тер р.гр.-2014\2 курс\3.2. Фрукты. Ягода\фрукты\i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7082"/>
            <a:ext cx="2736304" cy="20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атер р.гр.-2014\2 курс\3.2. Фрукты. Ягода\фрукты\1680526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11" y="4121937"/>
            <a:ext cx="3201259" cy="24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атер р.гр.-2014\2 курс\3.2. Фрукты. Ягода\фрукты\pict18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7" y="684174"/>
            <a:ext cx="3008237" cy="221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атер р.гр.-2014\2 курс\3.2. Фрукты. Ягода\фрукты\Sorbus_aucuparia_var._edulis_-_fruits_and_leav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9" y="4121937"/>
            <a:ext cx="3066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Матер р.гр.-2014\2 курс\3.2. Фрукты. Ягода\фрукты\i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55" y="2348880"/>
            <a:ext cx="3416014" cy="20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564488" cy="1470025"/>
          </a:xfrm>
        </p:spPr>
        <p:txBody>
          <a:bodyPr/>
          <a:lstStyle/>
          <a:p>
            <a:r>
              <a:rPr lang="ru-RU" b="1" i="1" dirty="0">
                <a:latin typeface="Rom Bsh" panose="02020500000000000000" pitchFamily="18" charset="0"/>
              </a:rPr>
              <a:t>Баш6орт </a:t>
            </a:r>
            <a:r>
              <a:rPr lang="ru-RU" b="1" i="1" dirty="0" err="1">
                <a:latin typeface="Rom Bsh" panose="02020500000000000000" pitchFamily="18" charset="0"/>
              </a:rPr>
              <a:t>милли</a:t>
            </a:r>
            <a:r>
              <a:rPr lang="ru-RU" b="1" i="1" dirty="0">
                <a:latin typeface="Rom Bsh" panose="02020500000000000000" pitchFamily="18" charset="0"/>
              </a:rPr>
              <a:t> </a:t>
            </a:r>
            <a:r>
              <a:rPr lang="ru-RU" b="1" i="1" dirty="0" smtClean="0">
                <a:latin typeface="Rom Bsh" panose="02020500000000000000" pitchFamily="18" charset="0"/>
              </a:rPr>
              <a:t/>
            </a:r>
            <a:br>
              <a:rPr lang="ru-RU" b="1" i="1" dirty="0" smtClean="0">
                <a:latin typeface="Rom Bsh" panose="02020500000000000000" pitchFamily="18" charset="0"/>
              </a:rPr>
            </a:br>
            <a:r>
              <a:rPr lang="ru-RU" b="1" i="1" dirty="0" smtClean="0">
                <a:latin typeface="Rom Bsh" panose="02020500000000000000" pitchFamily="18" charset="0"/>
              </a:rPr>
              <a:t>аш-3ыуы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cuments\Башкирская тема\3Px1EMntnb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9"/>
          <a:stretch/>
        </p:blipFill>
        <p:spPr bwMode="auto">
          <a:xfrm>
            <a:off x="1691680" y="2852935"/>
            <a:ext cx="6346490" cy="36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Rom Bsh" panose="02020500000000000000" pitchFamily="18" charset="0"/>
              </a:rPr>
              <a:t/>
            </a:r>
            <a:br>
              <a:rPr lang="ru-RU" dirty="0" smtClean="0">
                <a:latin typeface="Rom Bsh" panose="02020500000000000000" pitchFamily="18" charset="0"/>
              </a:rPr>
            </a:br>
            <a:r>
              <a:rPr lang="ru-RU" dirty="0" smtClean="0">
                <a:latin typeface="Rom Bsh" panose="02020500000000000000" pitchFamily="18" charset="0"/>
              </a:rPr>
              <a:t>:</a:t>
            </a:r>
            <a:r>
              <a:rPr lang="ru-RU" dirty="0" err="1" smtClean="0"/>
              <a:t>амыр</a:t>
            </a:r>
            <a:r>
              <a:rPr lang="ru-RU" dirty="0" smtClean="0"/>
              <a:t> </a:t>
            </a:r>
            <a:r>
              <a:rPr lang="ru-RU" dirty="0" err="1" smtClean="0"/>
              <a:t>аштары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a-RU" dirty="0" smtClean="0"/>
              <a:t>Әсе икмәк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317823"/>
          </a:xfrm>
        </p:spPr>
        <p:txBody>
          <a:bodyPr>
            <a:normAutofit/>
          </a:bodyPr>
          <a:lstStyle/>
          <a:p>
            <a:pPr algn="ctr"/>
            <a:r>
              <a:rPr lang="ba-RU" dirty="0" smtClean="0"/>
              <a:t>Ҡомалаҡтан </a:t>
            </a:r>
          </a:p>
          <a:p>
            <a:pPr algn="ctr"/>
            <a:r>
              <a:rPr lang="ba-RU" dirty="0" smtClean="0"/>
              <a:t>сөпрә эшләйҙәр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C:\Users\user\Desktop\0_8f8d4_e7d24402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88" y="2636913"/>
            <a:ext cx="2744628" cy="37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08271"/>
            <a:ext cx="205172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93" y="3038735"/>
            <a:ext cx="1638159" cy="118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1554187"/>
          </a:xfrm>
        </p:spPr>
        <p:txBody>
          <a:bodyPr>
            <a:normAutofit/>
          </a:bodyPr>
          <a:lstStyle/>
          <a:p>
            <a:pPr algn="ctr"/>
            <a:r>
              <a:rPr lang="ba-RU" sz="2800" dirty="0" smtClean="0"/>
              <a:t>Сөсө икмәк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ba-RU" sz="2800" dirty="0" smtClean="0"/>
              <a:t>Талҡан</a:t>
            </a:r>
            <a:endParaRPr lang="ru-RU" sz="2800" dirty="0"/>
          </a:p>
        </p:txBody>
      </p:sp>
      <p:pic>
        <p:nvPicPr>
          <p:cNvPr id="9" name="Picture 2" descr="C:\Users\user\Desktop\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592288" cy="38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a_eb66cda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326332" cy="38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129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Rom Bsh</vt:lpstr>
      <vt:lpstr>Тема Office</vt:lpstr>
      <vt:lpstr>Исем.  Милли аштар.</vt:lpstr>
      <vt:lpstr>1.Ниндәй магазин. Ниндәй бүлектәр. Нимәләр һатыла.</vt:lpstr>
      <vt:lpstr>2. Ниндәй магазин. Ниндәй бүлектәр. Нимәләр һатыла.</vt:lpstr>
      <vt:lpstr>3. Ниндәй магазин. Ниндәй бүлектәр. Нимәләр һатыла.</vt:lpstr>
      <vt:lpstr>Презентация PowerPoint</vt:lpstr>
      <vt:lpstr>Презентация PowerPoint</vt:lpstr>
      <vt:lpstr>Баш6орт милли  аш-3ыуы</vt:lpstr>
      <vt:lpstr> :амыр аштары</vt:lpstr>
      <vt:lpstr>Презентация PowerPoint</vt:lpstr>
      <vt:lpstr>Презентация PowerPoint</vt:lpstr>
      <vt:lpstr>Ҡунаҡ өҫтәле</vt:lpstr>
      <vt:lpstr>Эсемлект1р. Напитки</vt:lpstr>
      <vt:lpstr>Презентация PowerPoint</vt:lpstr>
      <vt:lpstr>Ит аштары</vt:lpstr>
      <vt:lpstr>Презентация PowerPoint</vt:lpstr>
      <vt:lpstr>Презентация PowerPoint</vt:lpstr>
      <vt:lpstr>№2т а8ы6тары</vt:lpstr>
      <vt:lpstr>Презентация PowerPoint</vt:lpstr>
      <vt:lpstr>Аш, аш-һыу, ашамлыҡ, ризыҡ, аҙыҡ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21</cp:revision>
  <dcterms:created xsi:type="dcterms:W3CDTF">2014-12-08T15:28:16Z</dcterms:created>
  <dcterms:modified xsi:type="dcterms:W3CDTF">2018-03-19T13:00:25Z</dcterms:modified>
</cp:coreProperties>
</file>