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59" r:id="rId4"/>
    <p:sldId id="260" r:id="rId5"/>
    <p:sldId id="276" r:id="rId6"/>
    <p:sldId id="274" r:id="rId7"/>
    <p:sldId id="275" r:id="rId8"/>
    <p:sldId id="278" r:id="rId9"/>
    <p:sldId id="261" r:id="rId10"/>
    <p:sldId id="270" r:id="rId11"/>
    <p:sldId id="285" r:id="rId12"/>
    <p:sldId id="271" r:id="rId13"/>
    <p:sldId id="273" r:id="rId14"/>
    <p:sldId id="272" r:id="rId15"/>
    <p:sldId id="279" r:id="rId16"/>
    <p:sldId id="262" r:id="rId17"/>
    <p:sldId id="263" r:id="rId18"/>
    <p:sldId id="264" r:id="rId19"/>
    <p:sldId id="265" r:id="rId20"/>
    <p:sldId id="266" r:id="rId21"/>
    <p:sldId id="284" r:id="rId22"/>
    <p:sldId id="280" r:id="rId23"/>
    <p:sldId id="281" r:id="rId24"/>
    <p:sldId id="282" r:id="rId25"/>
    <p:sldId id="283" r:id="rId26"/>
    <p:sldId id="269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94D40-5D83-42B8-A2F5-C720B3D4319F}" type="datetimeFigureOut">
              <a:rPr lang="ru-RU" smtClean="0"/>
              <a:pPr/>
              <a:t>19.03.2018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072245-0447-4AAA-B776-AA10B55D5C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111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72245-0447-4AAA-B776-AA10B55D5CF8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983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a-RU" dirty="0" smtClean="0">
                <a:solidFill>
                  <a:srgbClr val="FF0000"/>
                </a:solidFill>
              </a:rPr>
              <a:t>Башҡорт хәрефтәре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ba-RU" sz="8000" dirty="0" smtClean="0"/>
              <a:t>Әә, Өө, Үү,</a:t>
            </a:r>
          </a:p>
          <a:p>
            <a:pPr algn="ctr"/>
            <a:r>
              <a:rPr lang="ba-RU" sz="8000" dirty="0" smtClean="0"/>
              <a:t>Ҡҡ, Ғғ, ҫ, Ҙҙ, Һһ, ң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48064" y="5157192"/>
            <a:ext cx="3261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a-RU" dirty="0" smtClean="0"/>
              <a:t>Әҙерләне-Кәримова Г.Я.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651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301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287" y="548680"/>
            <a:ext cx="7220054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7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620688"/>
            <a:ext cx="5616624" cy="5477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079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ocuments\gp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52" y="908720"/>
            <a:ext cx="7242460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018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ocuments\89-браков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68760"/>
            <a:ext cx="7337837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631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ocuments\eralash_deti_o_roditelja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827" y="567758"/>
            <a:ext cx="7205099" cy="5401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71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a-RU" dirty="0" smtClean="0">
                <a:solidFill>
                  <a:srgbClr val="FF0000"/>
                </a:solidFill>
              </a:rPr>
              <a:t>Категория принадлежности</a:t>
            </a:r>
            <a:br>
              <a:rPr lang="ba-RU" dirty="0" smtClean="0">
                <a:solidFill>
                  <a:srgbClr val="FF0000"/>
                </a:solidFill>
              </a:rPr>
            </a:br>
            <a:r>
              <a:rPr lang="ba-RU" dirty="0" smtClean="0">
                <a:solidFill>
                  <a:srgbClr val="FF0000"/>
                </a:solidFill>
              </a:rPr>
              <a:t>Эйәлек категорияһы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ba-RU" dirty="0"/>
              <a:t> </a:t>
            </a:r>
            <a:r>
              <a:rPr lang="ru-RU" dirty="0"/>
              <a:t>В русском языке принадлежность </a:t>
            </a:r>
            <a:r>
              <a:rPr lang="ru-RU" dirty="0" smtClean="0"/>
              <a:t>обозначается </a:t>
            </a:r>
            <a:r>
              <a:rPr lang="ru-RU" dirty="0"/>
              <a:t>при помощи притяжательных местоимений: мой отец, твоя книга и т.д. </a:t>
            </a:r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Аналогичные </a:t>
            </a:r>
            <a:r>
              <a:rPr lang="ru-RU" dirty="0"/>
              <a:t>местоимения имеются в башкирском языке: минең — мой, </a:t>
            </a:r>
            <a:r>
              <a:rPr lang="ru-RU" dirty="0" err="1"/>
              <a:t>һинең</a:t>
            </a:r>
            <a:r>
              <a:rPr lang="ru-RU" dirty="0"/>
              <a:t> — твой, </a:t>
            </a:r>
            <a:r>
              <a:rPr lang="ru-RU" dirty="0" err="1"/>
              <a:t>уның</a:t>
            </a:r>
            <a:r>
              <a:rPr lang="ru-RU" dirty="0"/>
              <a:t> — его, </a:t>
            </a:r>
            <a:r>
              <a:rPr lang="ru-RU" dirty="0" err="1"/>
              <a:t>беҙҙең</a:t>
            </a:r>
            <a:r>
              <a:rPr lang="ru-RU" dirty="0"/>
              <a:t> — наш, </a:t>
            </a:r>
            <a:r>
              <a:rPr lang="ru-RU" dirty="0" err="1"/>
              <a:t>һеҙҙең</a:t>
            </a:r>
            <a:r>
              <a:rPr lang="ru-RU" dirty="0"/>
              <a:t> — ваш, </a:t>
            </a:r>
            <a:r>
              <a:rPr lang="ru-RU" dirty="0" err="1"/>
              <a:t>уларҙың</a:t>
            </a:r>
            <a:r>
              <a:rPr lang="ru-RU" dirty="0"/>
              <a:t> — их, минең </a:t>
            </a:r>
            <a:r>
              <a:rPr lang="ru-RU" dirty="0" err="1"/>
              <a:t>атай</a:t>
            </a:r>
            <a:r>
              <a:rPr lang="ru-RU" dirty="0"/>
              <a:t> — мой отец, </a:t>
            </a:r>
            <a:r>
              <a:rPr lang="ru-RU" dirty="0" err="1"/>
              <a:t>һинең</a:t>
            </a:r>
            <a:r>
              <a:rPr lang="ru-RU" dirty="0"/>
              <a:t> </a:t>
            </a:r>
            <a:r>
              <a:rPr lang="ru-RU" dirty="0" err="1"/>
              <a:t>китап</a:t>
            </a:r>
            <a:r>
              <a:rPr lang="ru-RU" dirty="0"/>
              <a:t> — твоя книга.  </a:t>
            </a:r>
          </a:p>
          <a:p>
            <a:r>
              <a:rPr lang="ru-RU" dirty="0" smtClean="0"/>
              <a:t> </a:t>
            </a:r>
            <a:r>
              <a:rPr lang="ru-RU" dirty="0"/>
              <a:t>Однако в башкирском языке помимо этих местоимений для обозначения принадлежности </a:t>
            </a:r>
            <a:r>
              <a:rPr lang="ru-RU" dirty="0" smtClean="0"/>
              <a:t>предмета </a:t>
            </a:r>
            <a:r>
              <a:rPr lang="ru-RU" dirty="0"/>
              <a:t>какому -либо лицу или другому предмету </a:t>
            </a:r>
            <a:r>
              <a:rPr lang="ru-RU" dirty="0" smtClean="0"/>
              <a:t>выражается </a:t>
            </a:r>
            <a:r>
              <a:rPr lang="ru-RU" dirty="0"/>
              <a:t>с помощью </a:t>
            </a:r>
            <a:r>
              <a:rPr lang="ru-RU"/>
              <a:t>аффиксов </a:t>
            </a:r>
            <a:r>
              <a:rPr lang="ru-RU" smtClean="0"/>
              <a:t>принадлежности.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915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a-RU" sz="3600" dirty="0" smtClean="0">
                <a:solidFill>
                  <a:srgbClr val="FF0000"/>
                </a:solidFill>
              </a:rPr>
              <a:t>Притяжательные местоимения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75656" y="1556792"/>
            <a:ext cx="4038600" cy="4525963"/>
          </a:xfrm>
        </p:spPr>
        <p:txBody>
          <a:bodyPr>
            <a:normAutofit/>
          </a:bodyPr>
          <a:lstStyle/>
          <a:p>
            <a:r>
              <a:rPr lang="ba-RU" sz="3600" dirty="0" smtClean="0"/>
              <a:t>Мин</a:t>
            </a:r>
            <a:endParaRPr lang="ba-RU" sz="3600" dirty="0"/>
          </a:p>
          <a:p>
            <a:r>
              <a:rPr lang="ba-RU" sz="3600" dirty="0" smtClean="0"/>
              <a:t>Һин</a:t>
            </a:r>
            <a:endParaRPr lang="ba-RU" sz="3600" dirty="0">
              <a:solidFill>
                <a:srgbClr val="FF0000"/>
              </a:solidFill>
            </a:endParaRPr>
          </a:p>
          <a:p>
            <a:r>
              <a:rPr lang="ba-RU" sz="3600" dirty="0" smtClean="0"/>
              <a:t>Ул     </a:t>
            </a:r>
          </a:p>
          <a:p>
            <a:r>
              <a:rPr lang="ba-RU" sz="3600" dirty="0" smtClean="0"/>
              <a:t> Беҙ</a:t>
            </a:r>
            <a:endParaRPr lang="ba-RU" sz="3600" dirty="0">
              <a:solidFill>
                <a:srgbClr val="FF0000"/>
              </a:solidFill>
            </a:endParaRPr>
          </a:p>
          <a:p>
            <a:r>
              <a:rPr lang="ba-RU" sz="3600" dirty="0" smtClean="0"/>
              <a:t>Һеҙ</a:t>
            </a:r>
            <a:endParaRPr lang="ba-RU" sz="3600" dirty="0">
              <a:solidFill>
                <a:srgbClr val="FF0000"/>
              </a:solidFill>
            </a:endParaRPr>
          </a:p>
          <a:p>
            <a:r>
              <a:rPr lang="ba-RU" sz="3600" dirty="0" smtClean="0"/>
              <a:t>Улар</a:t>
            </a:r>
            <a:endParaRPr lang="ru-RU" sz="3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83968" y="1600200"/>
            <a:ext cx="4402832" cy="4525963"/>
          </a:xfrm>
        </p:spPr>
        <p:txBody>
          <a:bodyPr/>
          <a:lstStyle/>
          <a:p>
            <a:r>
              <a:rPr lang="ba-RU" sz="3600" dirty="0" smtClean="0"/>
              <a:t>Мин</a:t>
            </a:r>
            <a:r>
              <a:rPr lang="ba-RU" sz="3600" dirty="0" smtClean="0">
                <a:solidFill>
                  <a:srgbClr val="FF0000"/>
                </a:solidFill>
              </a:rPr>
              <a:t>ең</a:t>
            </a:r>
            <a:endParaRPr lang="ba-RU" sz="3600" dirty="0">
              <a:solidFill>
                <a:srgbClr val="FF0000"/>
              </a:solidFill>
            </a:endParaRPr>
          </a:p>
          <a:p>
            <a:r>
              <a:rPr lang="ba-RU" sz="3600" dirty="0"/>
              <a:t>Һин</a:t>
            </a:r>
            <a:r>
              <a:rPr lang="ba-RU" sz="3600" dirty="0">
                <a:solidFill>
                  <a:srgbClr val="FF0000"/>
                </a:solidFill>
              </a:rPr>
              <a:t>ең</a:t>
            </a:r>
          </a:p>
          <a:p>
            <a:r>
              <a:rPr lang="ba-RU" sz="3600" dirty="0"/>
              <a:t>Ун</a:t>
            </a:r>
            <a:r>
              <a:rPr lang="ba-RU" sz="3600" dirty="0">
                <a:solidFill>
                  <a:srgbClr val="FF0000"/>
                </a:solidFill>
              </a:rPr>
              <a:t>ың </a:t>
            </a:r>
            <a:r>
              <a:rPr lang="ba-RU" sz="3600" dirty="0"/>
              <a:t>    </a:t>
            </a:r>
          </a:p>
          <a:p>
            <a:r>
              <a:rPr lang="ba-RU" sz="3600" dirty="0"/>
              <a:t> Беҙ</a:t>
            </a:r>
            <a:r>
              <a:rPr lang="ba-RU" sz="3600" dirty="0">
                <a:solidFill>
                  <a:srgbClr val="FF0000"/>
                </a:solidFill>
              </a:rPr>
              <a:t>ҙең</a:t>
            </a:r>
          </a:p>
          <a:p>
            <a:r>
              <a:rPr lang="ba-RU" sz="3600" dirty="0"/>
              <a:t>Һеҙ</a:t>
            </a:r>
            <a:r>
              <a:rPr lang="ba-RU" sz="3600" dirty="0">
                <a:solidFill>
                  <a:srgbClr val="FF0000"/>
                </a:solidFill>
              </a:rPr>
              <a:t>ҙең</a:t>
            </a:r>
          </a:p>
          <a:p>
            <a:r>
              <a:rPr lang="ba-RU" sz="3600" dirty="0" smtClean="0"/>
              <a:t>Улар</a:t>
            </a:r>
            <a:r>
              <a:rPr lang="ba-RU" sz="3600" dirty="0" smtClean="0">
                <a:solidFill>
                  <a:srgbClr val="FF0000"/>
                </a:solidFill>
              </a:rPr>
              <a:t>ҙың</a:t>
            </a:r>
            <a:endParaRPr lang="ru-RU" sz="3600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757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a-RU" sz="3600" dirty="0" smtClean="0">
                <a:solidFill>
                  <a:srgbClr val="FF0000"/>
                </a:solidFill>
              </a:rPr>
              <a:t>Аффиксы существительных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a-RU" sz="3200" dirty="0"/>
              <a:t>Минең   </a:t>
            </a:r>
            <a:r>
              <a:rPr lang="ba-RU" sz="3200" dirty="0" smtClean="0"/>
              <a:t>ата</a:t>
            </a:r>
            <a:r>
              <a:rPr lang="ba-RU" sz="3200" u="sng" dirty="0" smtClean="0"/>
              <a:t>й</a:t>
            </a:r>
            <a:r>
              <a:rPr lang="ba-RU" sz="3200" dirty="0" smtClean="0"/>
              <a:t>                </a:t>
            </a:r>
            <a:endParaRPr lang="ba-RU" sz="3200" dirty="0"/>
          </a:p>
          <a:p>
            <a:r>
              <a:rPr lang="ba-RU" sz="3200" dirty="0"/>
              <a:t>Һинең    </a:t>
            </a:r>
            <a:r>
              <a:rPr lang="ba-RU" sz="3200" dirty="0" smtClean="0"/>
              <a:t>атай</a:t>
            </a:r>
            <a:endParaRPr lang="ba-RU" sz="3200" dirty="0">
              <a:solidFill>
                <a:srgbClr val="FF0000"/>
              </a:solidFill>
            </a:endParaRPr>
          </a:p>
          <a:p>
            <a:r>
              <a:rPr lang="ba-RU" sz="3200" dirty="0"/>
              <a:t>Уның      </a:t>
            </a:r>
            <a:r>
              <a:rPr lang="ba-RU" sz="3200" dirty="0" smtClean="0"/>
              <a:t>атай</a:t>
            </a:r>
            <a:r>
              <a:rPr lang="ba-RU" sz="3200" dirty="0" smtClean="0">
                <a:solidFill>
                  <a:srgbClr val="FF0000"/>
                </a:solidFill>
              </a:rPr>
              <a:t>ы</a:t>
            </a:r>
            <a:endParaRPr lang="ba-RU" sz="3200" dirty="0">
              <a:solidFill>
                <a:srgbClr val="FF0000"/>
              </a:solidFill>
            </a:endParaRPr>
          </a:p>
          <a:p>
            <a:r>
              <a:rPr lang="ba-RU" sz="3200" dirty="0"/>
              <a:t>Беҙҙең   </a:t>
            </a:r>
            <a:r>
              <a:rPr lang="ba-RU" sz="3200" dirty="0" smtClean="0"/>
              <a:t>атай</a:t>
            </a:r>
            <a:endParaRPr lang="ba-RU" sz="3200" dirty="0">
              <a:solidFill>
                <a:srgbClr val="FF0000"/>
              </a:solidFill>
            </a:endParaRPr>
          </a:p>
          <a:p>
            <a:r>
              <a:rPr lang="ba-RU" sz="3200" dirty="0"/>
              <a:t>Һеҙҙең   </a:t>
            </a:r>
            <a:r>
              <a:rPr lang="ba-RU" sz="3200" dirty="0" smtClean="0"/>
              <a:t>атай</a:t>
            </a:r>
          </a:p>
          <a:p>
            <a:r>
              <a:rPr lang="ba-RU" sz="3200" dirty="0" smtClean="0"/>
              <a:t>Уларҙың  атай</a:t>
            </a:r>
            <a:r>
              <a:rPr lang="ba-RU" sz="3200" dirty="0" smtClean="0">
                <a:solidFill>
                  <a:srgbClr val="FF0000"/>
                </a:solidFill>
              </a:rPr>
              <a:t>ы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4294967295"/>
          </p:nvPr>
        </p:nvSpPr>
        <p:spPr>
          <a:xfrm>
            <a:off x="4427984" y="1556792"/>
            <a:ext cx="4038600" cy="4525962"/>
          </a:xfrm>
        </p:spPr>
        <p:txBody>
          <a:bodyPr/>
          <a:lstStyle/>
          <a:p>
            <a:r>
              <a:rPr lang="ba-RU" sz="3200" dirty="0"/>
              <a:t>Минең   атай-</a:t>
            </a:r>
            <a:r>
              <a:rPr lang="ba-RU" sz="3200" dirty="0">
                <a:solidFill>
                  <a:srgbClr val="FF0000"/>
                </a:solidFill>
              </a:rPr>
              <a:t>ым </a:t>
            </a:r>
            <a:r>
              <a:rPr lang="ba-RU" sz="3200" dirty="0"/>
              <a:t>                </a:t>
            </a:r>
          </a:p>
          <a:p>
            <a:r>
              <a:rPr lang="ba-RU" sz="3200" dirty="0"/>
              <a:t>Һинең    атай-</a:t>
            </a:r>
            <a:r>
              <a:rPr lang="ba-RU" sz="3200" dirty="0">
                <a:solidFill>
                  <a:srgbClr val="FF0000"/>
                </a:solidFill>
              </a:rPr>
              <a:t>ың</a:t>
            </a:r>
          </a:p>
          <a:p>
            <a:r>
              <a:rPr lang="ba-RU" sz="3200" dirty="0"/>
              <a:t>Уның      атай-</a:t>
            </a:r>
            <a:r>
              <a:rPr lang="ba-RU" sz="3200" dirty="0">
                <a:solidFill>
                  <a:srgbClr val="FF0000"/>
                </a:solidFill>
              </a:rPr>
              <a:t>ы</a:t>
            </a:r>
          </a:p>
          <a:p>
            <a:r>
              <a:rPr lang="ba-RU" sz="3200" dirty="0"/>
              <a:t>Беҙҙең   атай-</a:t>
            </a:r>
            <a:r>
              <a:rPr lang="ba-RU" sz="3200" dirty="0">
                <a:solidFill>
                  <a:srgbClr val="FF0000"/>
                </a:solidFill>
              </a:rPr>
              <a:t>ыбыҙ</a:t>
            </a:r>
          </a:p>
          <a:p>
            <a:r>
              <a:rPr lang="ba-RU" sz="3200" dirty="0"/>
              <a:t>Һеҙҙең   атай-</a:t>
            </a:r>
            <a:r>
              <a:rPr lang="ba-RU" sz="3200" dirty="0">
                <a:solidFill>
                  <a:srgbClr val="FF0000"/>
                </a:solidFill>
              </a:rPr>
              <a:t>ығыҙ</a:t>
            </a:r>
          </a:p>
          <a:p>
            <a:r>
              <a:rPr lang="ba-RU" sz="3200" dirty="0"/>
              <a:t>Уларҙың  атай-</a:t>
            </a:r>
            <a:r>
              <a:rPr lang="ba-RU" sz="3200" dirty="0">
                <a:solidFill>
                  <a:srgbClr val="FF0000"/>
                </a:solidFill>
              </a:rPr>
              <a:t>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09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sz="half" idx="1"/>
          </p:nvPr>
        </p:nvSpPr>
        <p:spPr>
          <a:xfrm>
            <a:off x="539552" y="1052736"/>
            <a:ext cx="4038600" cy="4525963"/>
          </a:xfrm>
        </p:spPr>
        <p:txBody>
          <a:bodyPr>
            <a:normAutofit fontScale="92500"/>
          </a:bodyPr>
          <a:lstStyle/>
          <a:p>
            <a:r>
              <a:rPr lang="ba-RU" sz="3600" dirty="0" smtClean="0"/>
              <a:t>Минең   </a:t>
            </a:r>
            <a:r>
              <a:rPr lang="ba-RU" sz="3600" u="sng" dirty="0" smtClean="0"/>
              <a:t>атай-</a:t>
            </a:r>
            <a:r>
              <a:rPr lang="ba-RU" sz="3600" u="sng" dirty="0" smtClean="0">
                <a:solidFill>
                  <a:srgbClr val="FF0000"/>
                </a:solidFill>
              </a:rPr>
              <a:t>ым </a:t>
            </a:r>
            <a:r>
              <a:rPr lang="ba-RU" sz="3600" u="sng" dirty="0" smtClean="0"/>
              <a:t> </a:t>
            </a:r>
            <a:r>
              <a:rPr lang="ba-RU" sz="3600" dirty="0" smtClean="0"/>
              <a:t>               </a:t>
            </a:r>
          </a:p>
          <a:p>
            <a:r>
              <a:rPr lang="ba-RU" sz="3600" dirty="0" smtClean="0"/>
              <a:t>Һинең    атай-</a:t>
            </a:r>
            <a:r>
              <a:rPr lang="ba-RU" sz="3600" dirty="0" smtClean="0">
                <a:solidFill>
                  <a:srgbClr val="FF0000"/>
                </a:solidFill>
              </a:rPr>
              <a:t>ың</a:t>
            </a:r>
          </a:p>
          <a:p>
            <a:r>
              <a:rPr lang="ba-RU" sz="3600" dirty="0" smtClean="0"/>
              <a:t>Уның      атай-</a:t>
            </a:r>
            <a:r>
              <a:rPr lang="ba-RU" sz="3600" dirty="0" smtClean="0">
                <a:solidFill>
                  <a:srgbClr val="FF0000"/>
                </a:solidFill>
              </a:rPr>
              <a:t>ы</a:t>
            </a:r>
          </a:p>
          <a:p>
            <a:r>
              <a:rPr lang="ba-RU" sz="3600" dirty="0" smtClean="0"/>
              <a:t>Беҙҙең   атай-</a:t>
            </a:r>
            <a:r>
              <a:rPr lang="ba-RU" sz="3600" dirty="0" smtClean="0">
                <a:solidFill>
                  <a:srgbClr val="FF0000"/>
                </a:solidFill>
              </a:rPr>
              <a:t>ыбыҙ</a:t>
            </a:r>
          </a:p>
          <a:p>
            <a:r>
              <a:rPr lang="ba-RU" sz="3600" dirty="0" smtClean="0"/>
              <a:t>Һеҙҙең   атай-</a:t>
            </a:r>
            <a:r>
              <a:rPr lang="ba-RU" sz="3600" dirty="0" smtClean="0">
                <a:solidFill>
                  <a:srgbClr val="FF0000"/>
                </a:solidFill>
              </a:rPr>
              <a:t>ығыҙ</a:t>
            </a:r>
          </a:p>
          <a:p>
            <a:r>
              <a:rPr lang="ba-RU" sz="3600" dirty="0" smtClean="0"/>
              <a:t>Уларҙың  атай-</a:t>
            </a:r>
            <a:r>
              <a:rPr lang="ba-RU" sz="3600" dirty="0" smtClean="0">
                <a:solidFill>
                  <a:srgbClr val="FF0000"/>
                </a:solidFill>
              </a:rPr>
              <a:t>ы</a:t>
            </a:r>
          </a:p>
          <a:p>
            <a:endParaRPr lang="ba-RU" dirty="0" smtClean="0"/>
          </a:p>
          <a:p>
            <a:endParaRPr lang="ba-RU" dirty="0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5148064" y="1124744"/>
            <a:ext cx="3898776" cy="492941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ba-RU" sz="3500" u="sng" dirty="0" smtClean="0"/>
              <a:t>Әсәй- </a:t>
            </a:r>
            <a:r>
              <a:rPr lang="ba-RU" sz="3500" u="sng" dirty="0" smtClean="0">
                <a:solidFill>
                  <a:srgbClr val="FF0000"/>
                </a:solidFill>
              </a:rPr>
              <a:t>ем</a:t>
            </a:r>
          </a:p>
          <a:p>
            <a:pPr marL="0" indent="0">
              <a:buNone/>
            </a:pPr>
            <a:r>
              <a:rPr lang="ba-RU" sz="3500" dirty="0" smtClean="0"/>
              <a:t>Әсәй-</a:t>
            </a:r>
            <a:r>
              <a:rPr lang="ba-RU" sz="3500" dirty="0" smtClean="0">
                <a:solidFill>
                  <a:srgbClr val="FF0000"/>
                </a:solidFill>
              </a:rPr>
              <a:t>ең </a:t>
            </a:r>
          </a:p>
          <a:p>
            <a:pPr marL="0" indent="0">
              <a:buNone/>
            </a:pPr>
            <a:r>
              <a:rPr lang="ba-RU" sz="3500" dirty="0" smtClean="0"/>
              <a:t>Әсәй-</a:t>
            </a:r>
            <a:r>
              <a:rPr lang="ba-RU" sz="3500" dirty="0" smtClean="0">
                <a:solidFill>
                  <a:srgbClr val="FF0000"/>
                </a:solidFill>
              </a:rPr>
              <a:t>е</a:t>
            </a:r>
          </a:p>
          <a:p>
            <a:pPr marL="0" indent="0">
              <a:buNone/>
            </a:pPr>
            <a:r>
              <a:rPr lang="ba-RU" sz="3500" dirty="0" smtClean="0"/>
              <a:t>Әсәй -</a:t>
            </a:r>
            <a:r>
              <a:rPr lang="ba-RU" sz="3500" dirty="0" smtClean="0">
                <a:solidFill>
                  <a:srgbClr val="FF0000"/>
                </a:solidFill>
              </a:rPr>
              <a:t>ебеҙ</a:t>
            </a:r>
          </a:p>
          <a:p>
            <a:pPr marL="0" indent="0">
              <a:buNone/>
            </a:pPr>
            <a:r>
              <a:rPr lang="ba-RU" sz="3500" dirty="0" smtClean="0"/>
              <a:t>Әсәй-</a:t>
            </a:r>
            <a:r>
              <a:rPr lang="ba-RU" sz="3500" dirty="0" smtClean="0">
                <a:solidFill>
                  <a:srgbClr val="FF0000"/>
                </a:solidFill>
              </a:rPr>
              <a:t>егеҙ</a:t>
            </a:r>
            <a:endParaRPr lang="ba-RU" sz="35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ba-RU" sz="3500" dirty="0" smtClean="0"/>
              <a:t>Әсәй-</a:t>
            </a:r>
            <a:r>
              <a:rPr lang="ba-RU" sz="3500" dirty="0" smtClean="0">
                <a:solidFill>
                  <a:srgbClr val="FF0000"/>
                </a:solidFill>
              </a:rPr>
              <a:t>е</a:t>
            </a:r>
            <a:endParaRPr lang="ba-RU" sz="35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ba-RU" dirty="0" smtClean="0"/>
          </a:p>
        </p:txBody>
      </p:sp>
    </p:spTree>
    <p:extLst>
      <p:ext uri="{BB962C8B-B14F-4D97-AF65-F5344CB8AC3E}">
        <p14:creationId xmlns:p14="http://schemas.microsoft.com/office/powerpoint/2010/main" val="294832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ba-RU" sz="3200" dirty="0"/>
              <a:t>Минең   ата</a:t>
            </a:r>
            <a:r>
              <a:rPr lang="ba-RU" sz="3200" u="sng" dirty="0"/>
              <a:t>й</a:t>
            </a:r>
            <a:r>
              <a:rPr lang="ba-RU" sz="3200" dirty="0"/>
              <a:t>-</a:t>
            </a:r>
            <a:r>
              <a:rPr lang="ba-RU" sz="3200" dirty="0">
                <a:solidFill>
                  <a:srgbClr val="FF0000"/>
                </a:solidFill>
              </a:rPr>
              <a:t>ым </a:t>
            </a:r>
            <a:r>
              <a:rPr lang="ba-RU" sz="3200" dirty="0"/>
              <a:t>                </a:t>
            </a:r>
          </a:p>
          <a:p>
            <a:r>
              <a:rPr lang="ba-RU" sz="3200" dirty="0"/>
              <a:t>Һинең    атай-</a:t>
            </a:r>
            <a:r>
              <a:rPr lang="ba-RU" sz="3200" dirty="0">
                <a:solidFill>
                  <a:srgbClr val="FF0000"/>
                </a:solidFill>
              </a:rPr>
              <a:t>ың</a:t>
            </a:r>
          </a:p>
          <a:p>
            <a:r>
              <a:rPr lang="ba-RU" sz="3200" dirty="0"/>
              <a:t>Уның      атай-</a:t>
            </a:r>
            <a:r>
              <a:rPr lang="ba-RU" sz="3200" dirty="0">
                <a:solidFill>
                  <a:srgbClr val="FF0000"/>
                </a:solidFill>
              </a:rPr>
              <a:t>ы</a:t>
            </a:r>
          </a:p>
          <a:p>
            <a:r>
              <a:rPr lang="ba-RU" sz="3200" dirty="0"/>
              <a:t>Беҙҙең   атай-</a:t>
            </a:r>
            <a:r>
              <a:rPr lang="ba-RU" sz="3200" dirty="0">
                <a:solidFill>
                  <a:srgbClr val="FF0000"/>
                </a:solidFill>
              </a:rPr>
              <a:t>ыбыҙ</a:t>
            </a:r>
          </a:p>
          <a:p>
            <a:r>
              <a:rPr lang="ba-RU" sz="3200" dirty="0"/>
              <a:t>Һеҙҙең   атай-</a:t>
            </a:r>
            <a:r>
              <a:rPr lang="ba-RU" sz="3200" dirty="0">
                <a:solidFill>
                  <a:srgbClr val="FF0000"/>
                </a:solidFill>
              </a:rPr>
              <a:t>ығыҙ</a:t>
            </a:r>
          </a:p>
          <a:p>
            <a:r>
              <a:rPr lang="ba-RU" sz="3200" dirty="0"/>
              <a:t>Уларҙың  атай-</a:t>
            </a:r>
            <a:r>
              <a:rPr lang="ba-RU" sz="3200" dirty="0">
                <a:solidFill>
                  <a:srgbClr val="FF0000"/>
                </a:solidFill>
              </a:rPr>
              <a:t>ы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ba-RU" sz="3200" dirty="0"/>
              <a:t>Минең   ҡуст</a:t>
            </a:r>
            <a:r>
              <a:rPr lang="ba-RU" sz="3200" u="sng" dirty="0"/>
              <a:t>ы</a:t>
            </a:r>
            <a:r>
              <a:rPr lang="ba-RU" sz="3200" dirty="0">
                <a:solidFill>
                  <a:srgbClr val="FF0000"/>
                </a:solidFill>
              </a:rPr>
              <a:t>-м </a:t>
            </a:r>
            <a:r>
              <a:rPr lang="ba-RU" sz="3200" dirty="0"/>
              <a:t>                </a:t>
            </a:r>
          </a:p>
          <a:p>
            <a:r>
              <a:rPr lang="ba-RU" sz="3200" dirty="0"/>
              <a:t>Һинең    ҡусты-</a:t>
            </a:r>
            <a:r>
              <a:rPr lang="ba-RU" sz="3200" dirty="0">
                <a:solidFill>
                  <a:srgbClr val="FF0000"/>
                </a:solidFill>
              </a:rPr>
              <a:t>ң</a:t>
            </a:r>
          </a:p>
          <a:p>
            <a:r>
              <a:rPr lang="ba-RU" sz="3200" dirty="0"/>
              <a:t>Уның     ҡусты -</a:t>
            </a:r>
            <a:r>
              <a:rPr lang="ba-RU" sz="3200" dirty="0">
                <a:solidFill>
                  <a:srgbClr val="FF0000"/>
                </a:solidFill>
              </a:rPr>
              <a:t>һы</a:t>
            </a:r>
          </a:p>
          <a:p>
            <a:r>
              <a:rPr lang="ba-RU" sz="3200" dirty="0"/>
              <a:t>Беҙҙең   ҡусты-</a:t>
            </a:r>
            <a:r>
              <a:rPr lang="ba-RU" sz="3200" dirty="0">
                <a:solidFill>
                  <a:srgbClr val="FF0000"/>
                </a:solidFill>
              </a:rPr>
              <a:t>быҙ</a:t>
            </a:r>
          </a:p>
          <a:p>
            <a:r>
              <a:rPr lang="ba-RU" sz="3200" dirty="0"/>
              <a:t>Һеҙҙең  ҡусты -</a:t>
            </a:r>
            <a:r>
              <a:rPr lang="ba-RU" sz="3200" dirty="0">
                <a:solidFill>
                  <a:srgbClr val="FF0000"/>
                </a:solidFill>
              </a:rPr>
              <a:t>ғыҙ</a:t>
            </a:r>
          </a:p>
          <a:p>
            <a:r>
              <a:rPr lang="ba-RU" sz="3200" dirty="0"/>
              <a:t>Уларҙың  ҡусты-</a:t>
            </a:r>
            <a:r>
              <a:rPr lang="ba-RU" sz="3200" dirty="0">
                <a:solidFill>
                  <a:srgbClr val="FF0000"/>
                </a:solidFill>
              </a:rPr>
              <a:t>һы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081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2588"/>
            <a:ext cx="8229600" cy="1143000"/>
          </a:xfrm>
        </p:spPr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</a:rPr>
              <a:t>Ти</a:t>
            </a:r>
            <a:r>
              <a:rPr lang="ba-RU" dirty="0" smtClean="0">
                <a:solidFill>
                  <a:srgbClr val="FF0000"/>
                </a:solidFill>
              </a:rPr>
              <a:t>ҙәйткестәр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964488" cy="5073427"/>
          </a:xfrm>
        </p:spPr>
        <p:txBody>
          <a:bodyPr>
            <a:normAutofit/>
          </a:bodyPr>
          <a:lstStyle/>
          <a:p>
            <a:r>
              <a:rPr lang="ba-RU" sz="5400" b="1" dirty="0" smtClean="0"/>
              <a:t>Ҡара ҡарға ҡарҙан бара, ҡанаттарын ҡаға-ҡаға.</a:t>
            </a:r>
          </a:p>
          <a:p>
            <a:r>
              <a:rPr lang="ba-RU" sz="5400" b="1" dirty="0" smtClean="0"/>
              <a:t>Әсәй Әсмәнең сәсенә сәскә сәнсте.</a:t>
            </a:r>
          </a:p>
          <a:p>
            <a:r>
              <a:rPr lang="ba-RU" sz="5400" b="1" dirty="0" smtClean="0"/>
              <a:t>Беҙҙең үгеҙебеҙ үҙебеҙҙеке.</a:t>
            </a:r>
          </a:p>
        </p:txBody>
      </p:sp>
    </p:spTree>
    <p:extLst>
      <p:ext uri="{BB962C8B-B14F-4D97-AF65-F5344CB8AC3E}">
        <p14:creationId xmlns:p14="http://schemas.microsoft.com/office/powerpoint/2010/main" val="86357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3568" y="1196752"/>
            <a:ext cx="4038600" cy="4525963"/>
          </a:xfrm>
        </p:spPr>
        <p:txBody>
          <a:bodyPr/>
          <a:lstStyle/>
          <a:p>
            <a:r>
              <a:rPr lang="ba-RU" sz="3200" dirty="0"/>
              <a:t>Минең   </a:t>
            </a:r>
            <a:r>
              <a:rPr lang="ba-RU" sz="3200" dirty="0" smtClean="0"/>
              <a:t>ҡуст</a:t>
            </a:r>
            <a:r>
              <a:rPr lang="ba-RU" sz="3200" u="sng" dirty="0" smtClean="0"/>
              <a:t>ы</a:t>
            </a:r>
            <a:r>
              <a:rPr lang="ba-RU" sz="3200" dirty="0" smtClean="0">
                <a:solidFill>
                  <a:srgbClr val="FF0000"/>
                </a:solidFill>
              </a:rPr>
              <a:t>-м </a:t>
            </a:r>
            <a:r>
              <a:rPr lang="ba-RU" sz="3200" dirty="0" smtClean="0"/>
              <a:t>                </a:t>
            </a:r>
            <a:endParaRPr lang="ba-RU" sz="3200" dirty="0"/>
          </a:p>
          <a:p>
            <a:r>
              <a:rPr lang="ba-RU" sz="3200" dirty="0"/>
              <a:t>Һинең    </a:t>
            </a:r>
            <a:r>
              <a:rPr lang="ba-RU" sz="3200" dirty="0" smtClean="0"/>
              <a:t>ҡусты-</a:t>
            </a:r>
            <a:r>
              <a:rPr lang="ba-RU" sz="3200" dirty="0" smtClean="0">
                <a:solidFill>
                  <a:srgbClr val="FF0000"/>
                </a:solidFill>
              </a:rPr>
              <a:t>ң</a:t>
            </a:r>
            <a:endParaRPr lang="ba-RU" sz="3200" dirty="0">
              <a:solidFill>
                <a:srgbClr val="FF0000"/>
              </a:solidFill>
            </a:endParaRPr>
          </a:p>
          <a:p>
            <a:r>
              <a:rPr lang="ba-RU" sz="3200" dirty="0"/>
              <a:t>Уның     ҡусты</a:t>
            </a:r>
            <a:r>
              <a:rPr lang="ba-RU" sz="3200" dirty="0" smtClean="0"/>
              <a:t> -</a:t>
            </a:r>
            <a:r>
              <a:rPr lang="ba-RU" sz="3200" dirty="0" smtClean="0">
                <a:solidFill>
                  <a:srgbClr val="FF0000"/>
                </a:solidFill>
              </a:rPr>
              <a:t>һы</a:t>
            </a:r>
            <a:endParaRPr lang="ba-RU" sz="3200" dirty="0">
              <a:solidFill>
                <a:srgbClr val="FF0000"/>
              </a:solidFill>
            </a:endParaRPr>
          </a:p>
          <a:p>
            <a:r>
              <a:rPr lang="ba-RU" sz="3200" dirty="0"/>
              <a:t>Беҙҙең   </a:t>
            </a:r>
            <a:r>
              <a:rPr lang="ba-RU" sz="3200" dirty="0" smtClean="0"/>
              <a:t>ҡусты-</a:t>
            </a:r>
            <a:r>
              <a:rPr lang="ba-RU" sz="3200" dirty="0" smtClean="0">
                <a:solidFill>
                  <a:srgbClr val="FF0000"/>
                </a:solidFill>
              </a:rPr>
              <a:t>быҙ</a:t>
            </a:r>
            <a:endParaRPr lang="ba-RU" sz="3200" dirty="0">
              <a:solidFill>
                <a:srgbClr val="FF0000"/>
              </a:solidFill>
            </a:endParaRPr>
          </a:p>
          <a:p>
            <a:r>
              <a:rPr lang="ba-RU" sz="3200" dirty="0"/>
              <a:t>Һеҙҙең  ҡусты</a:t>
            </a:r>
            <a:r>
              <a:rPr lang="ba-RU" sz="3200" dirty="0" smtClean="0"/>
              <a:t> -</a:t>
            </a:r>
            <a:r>
              <a:rPr lang="ba-RU" sz="3200" dirty="0" smtClean="0">
                <a:solidFill>
                  <a:srgbClr val="FF0000"/>
                </a:solidFill>
              </a:rPr>
              <a:t>ғыҙ</a:t>
            </a:r>
            <a:endParaRPr lang="ba-RU" sz="3200" dirty="0">
              <a:solidFill>
                <a:srgbClr val="FF0000"/>
              </a:solidFill>
            </a:endParaRPr>
          </a:p>
          <a:p>
            <a:r>
              <a:rPr lang="ba-RU" sz="3200" dirty="0"/>
              <a:t>Уларҙың  </a:t>
            </a:r>
            <a:r>
              <a:rPr lang="ba-RU" sz="3200" dirty="0" smtClean="0"/>
              <a:t>ҡусты-</a:t>
            </a:r>
            <a:r>
              <a:rPr lang="ba-RU" sz="3200" dirty="0">
                <a:solidFill>
                  <a:srgbClr val="FF0000"/>
                </a:solidFill>
              </a:rPr>
              <a:t>һы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6096" y="1196752"/>
            <a:ext cx="4038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a-RU" sz="3200" dirty="0" smtClean="0"/>
              <a:t>һеңл</a:t>
            </a:r>
            <a:r>
              <a:rPr lang="ba-RU" sz="3200" u="sng" dirty="0" smtClean="0"/>
              <a:t>е</a:t>
            </a:r>
            <a:r>
              <a:rPr lang="ba-RU" sz="3200" dirty="0" smtClean="0"/>
              <a:t>-</a:t>
            </a:r>
            <a:r>
              <a:rPr lang="ba-RU" sz="3200" dirty="0" smtClean="0">
                <a:solidFill>
                  <a:srgbClr val="FF0000"/>
                </a:solidFill>
              </a:rPr>
              <a:t>м</a:t>
            </a:r>
          </a:p>
          <a:p>
            <a:pPr marL="0" indent="0">
              <a:buNone/>
            </a:pPr>
            <a:r>
              <a:rPr lang="ba-RU" sz="3200" dirty="0" smtClean="0"/>
              <a:t>һеңле-</a:t>
            </a:r>
            <a:r>
              <a:rPr lang="ba-RU" sz="3200" dirty="0" smtClean="0">
                <a:solidFill>
                  <a:srgbClr val="FF0000"/>
                </a:solidFill>
              </a:rPr>
              <a:t>ң </a:t>
            </a:r>
          </a:p>
          <a:p>
            <a:pPr marL="0" indent="0">
              <a:buNone/>
            </a:pPr>
            <a:r>
              <a:rPr lang="ba-RU" sz="3200" dirty="0" smtClean="0"/>
              <a:t>һеңле-</a:t>
            </a:r>
            <a:r>
              <a:rPr lang="ba-RU" sz="3200" dirty="0" smtClean="0">
                <a:solidFill>
                  <a:srgbClr val="FF0000"/>
                </a:solidFill>
              </a:rPr>
              <a:t>һе</a:t>
            </a:r>
          </a:p>
          <a:p>
            <a:pPr marL="0" indent="0">
              <a:buNone/>
            </a:pPr>
            <a:r>
              <a:rPr lang="ba-RU" sz="3200" dirty="0" smtClean="0"/>
              <a:t>-һеңле-</a:t>
            </a:r>
            <a:r>
              <a:rPr lang="ba-RU" sz="3200" dirty="0" smtClean="0">
                <a:solidFill>
                  <a:srgbClr val="FF0000"/>
                </a:solidFill>
              </a:rPr>
              <a:t>беҙ</a:t>
            </a:r>
          </a:p>
          <a:p>
            <a:pPr marL="0" indent="0">
              <a:buNone/>
            </a:pPr>
            <a:r>
              <a:rPr lang="ba-RU" sz="3200" dirty="0" smtClean="0"/>
              <a:t>һеңле-</a:t>
            </a:r>
            <a:r>
              <a:rPr lang="ba-RU" sz="3200" dirty="0" smtClean="0">
                <a:solidFill>
                  <a:srgbClr val="FF0000"/>
                </a:solidFill>
              </a:rPr>
              <a:t>геҙ</a:t>
            </a:r>
          </a:p>
          <a:p>
            <a:pPr marL="0" indent="0">
              <a:buNone/>
            </a:pPr>
            <a:r>
              <a:rPr lang="ba-RU" sz="3200" dirty="0" smtClean="0"/>
              <a:t>һеңле-</a:t>
            </a:r>
            <a:r>
              <a:rPr lang="ba-RU" sz="3200" dirty="0" smtClean="0">
                <a:solidFill>
                  <a:srgbClr val="FF0000"/>
                </a:solidFill>
              </a:rPr>
              <a:t>һе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32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a-RU" dirty="0" smtClean="0">
                <a:solidFill>
                  <a:srgbClr val="FF0000"/>
                </a:solidFill>
              </a:rPr>
              <a:t>Үҙгәртегеҙ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ba-RU" sz="4400" dirty="0" smtClean="0"/>
              <a:t>Ағай, һылыу, ейән,</a:t>
            </a:r>
          </a:p>
          <a:p>
            <a:pPr marL="0" indent="0" algn="ctr">
              <a:buNone/>
            </a:pPr>
            <a:r>
              <a:rPr lang="ba-RU" sz="4400" dirty="0" smtClean="0"/>
              <a:t> ғаилә, коллега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41957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a-RU" dirty="0" smtClean="0">
                <a:solidFill>
                  <a:srgbClr val="FF0000"/>
                </a:solidFill>
              </a:rPr>
              <a:t>Дуҫ, тумбочка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ba-RU" dirty="0"/>
              <a:t>Минең   </a:t>
            </a:r>
            <a:r>
              <a:rPr lang="ba-RU" dirty="0" smtClean="0"/>
              <a:t>дуҫ-</a:t>
            </a:r>
            <a:r>
              <a:rPr lang="ba-RU" dirty="0" smtClean="0">
                <a:solidFill>
                  <a:srgbClr val="FF0000"/>
                </a:solidFill>
              </a:rPr>
              <a:t>ым</a:t>
            </a:r>
            <a:endParaRPr lang="ba-RU" dirty="0"/>
          </a:p>
          <a:p>
            <a:r>
              <a:rPr lang="ba-RU" dirty="0"/>
              <a:t>Һинең   </a:t>
            </a:r>
            <a:r>
              <a:rPr lang="ba-RU" dirty="0" smtClean="0"/>
              <a:t>дуҫ-</a:t>
            </a:r>
            <a:r>
              <a:rPr lang="ba-RU" dirty="0" smtClean="0">
                <a:solidFill>
                  <a:srgbClr val="FF0000"/>
                </a:solidFill>
              </a:rPr>
              <a:t>ың</a:t>
            </a:r>
            <a:endParaRPr lang="ba-RU" dirty="0">
              <a:solidFill>
                <a:srgbClr val="FF0000"/>
              </a:solidFill>
            </a:endParaRPr>
          </a:p>
          <a:p>
            <a:r>
              <a:rPr lang="ba-RU" dirty="0"/>
              <a:t>Уның </a:t>
            </a:r>
            <a:r>
              <a:rPr lang="ba-RU" dirty="0" smtClean="0"/>
              <a:t>дуҫ-</a:t>
            </a:r>
            <a:r>
              <a:rPr lang="ba-RU" dirty="0" smtClean="0">
                <a:solidFill>
                  <a:srgbClr val="FF0000"/>
                </a:solidFill>
              </a:rPr>
              <a:t>ы</a:t>
            </a:r>
            <a:endParaRPr lang="ba-RU" dirty="0">
              <a:solidFill>
                <a:srgbClr val="FF0000"/>
              </a:solidFill>
            </a:endParaRPr>
          </a:p>
          <a:p>
            <a:r>
              <a:rPr lang="ba-RU" dirty="0" smtClean="0"/>
              <a:t>  Беҙҙең   дуҫ-</a:t>
            </a:r>
            <a:r>
              <a:rPr lang="ba-RU" dirty="0" smtClean="0">
                <a:solidFill>
                  <a:srgbClr val="FF0000"/>
                </a:solidFill>
              </a:rPr>
              <a:t>ыбыҙ</a:t>
            </a:r>
            <a:endParaRPr lang="ba-RU" dirty="0">
              <a:solidFill>
                <a:srgbClr val="FF0000"/>
              </a:solidFill>
            </a:endParaRPr>
          </a:p>
          <a:p>
            <a:r>
              <a:rPr lang="ba-RU" dirty="0"/>
              <a:t>Һеҙҙең   </a:t>
            </a:r>
            <a:r>
              <a:rPr lang="ba-RU" dirty="0" smtClean="0"/>
              <a:t>дуҫ-</a:t>
            </a:r>
            <a:r>
              <a:rPr lang="ba-RU" dirty="0" smtClean="0">
                <a:solidFill>
                  <a:srgbClr val="FF0000"/>
                </a:solidFill>
              </a:rPr>
              <a:t>ығыҙ</a:t>
            </a:r>
            <a:endParaRPr lang="ba-RU" dirty="0">
              <a:solidFill>
                <a:srgbClr val="FF0000"/>
              </a:solidFill>
            </a:endParaRPr>
          </a:p>
          <a:p>
            <a:r>
              <a:rPr lang="ba-RU" dirty="0"/>
              <a:t>Уларҙың  </a:t>
            </a:r>
            <a:r>
              <a:rPr lang="ba-RU" dirty="0" smtClean="0"/>
              <a:t>дуҫ-</a:t>
            </a:r>
            <a:r>
              <a:rPr lang="ba-RU" dirty="0" smtClean="0">
                <a:solidFill>
                  <a:srgbClr val="FF0000"/>
                </a:solidFill>
              </a:rPr>
              <a:t>ы</a:t>
            </a:r>
            <a:endParaRPr lang="ba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1556792"/>
            <a:ext cx="4038600" cy="4525963"/>
          </a:xfrm>
        </p:spPr>
        <p:txBody>
          <a:bodyPr/>
          <a:lstStyle/>
          <a:p>
            <a:r>
              <a:rPr lang="ba-RU" dirty="0"/>
              <a:t>Минең   </a:t>
            </a:r>
            <a:r>
              <a:rPr lang="ba-RU" dirty="0" smtClean="0"/>
              <a:t>тумбочка-</a:t>
            </a:r>
            <a:r>
              <a:rPr lang="ba-RU" dirty="0" smtClean="0">
                <a:solidFill>
                  <a:srgbClr val="FF0000"/>
                </a:solidFill>
              </a:rPr>
              <a:t>м</a:t>
            </a:r>
            <a:endParaRPr lang="ba-RU" dirty="0"/>
          </a:p>
          <a:p>
            <a:r>
              <a:rPr lang="ba-RU" dirty="0"/>
              <a:t>Һинең  </a:t>
            </a:r>
            <a:r>
              <a:rPr lang="ba-RU" dirty="0" smtClean="0"/>
              <a:t>тумбочка- </a:t>
            </a:r>
            <a:r>
              <a:rPr lang="ba-RU" dirty="0" smtClean="0">
                <a:solidFill>
                  <a:srgbClr val="FF0000"/>
                </a:solidFill>
              </a:rPr>
              <a:t>ң</a:t>
            </a:r>
            <a:endParaRPr lang="ba-RU" dirty="0">
              <a:solidFill>
                <a:srgbClr val="FF0000"/>
              </a:solidFill>
            </a:endParaRPr>
          </a:p>
          <a:p>
            <a:r>
              <a:rPr lang="ba-RU" dirty="0"/>
              <a:t>Уның     тумбочка</a:t>
            </a:r>
            <a:r>
              <a:rPr lang="ba-RU" dirty="0" smtClean="0"/>
              <a:t> -</a:t>
            </a:r>
            <a:r>
              <a:rPr lang="ba-RU" dirty="0" smtClean="0">
                <a:solidFill>
                  <a:srgbClr val="FF0000"/>
                </a:solidFill>
              </a:rPr>
              <a:t>һы</a:t>
            </a:r>
            <a:endParaRPr lang="ba-RU" dirty="0">
              <a:solidFill>
                <a:srgbClr val="FF0000"/>
              </a:solidFill>
            </a:endParaRPr>
          </a:p>
          <a:p>
            <a:r>
              <a:rPr lang="ba-RU" dirty="0"/>
              <a:t>Беҙҙең  </a:t>
            </a:r>
            <a:r>
              <a:rPr lang="ba-RU" dirty="0" smtClean="0"/>
              <a:t>тумбочка- </a:t>
            </a:r>
            <a:r>
              <a:rPr lang="ba-RU" dirty="0" smtClean="0">
                <a:solidFill>
                  <a:srgbClr val="FF0000"/>
                </a:solidFill>
              </a:rPr>
              <a:t>быҙ</a:t>
            </a:r>
            <a:endParaRPr lang="ba-RU" dirty="0">
              <a:solidFill>
                <a:srgbClr val="FF0000"/>
              </a:solidFill>
            </a:endParaRPr>
          </a:p>
          <a:p>
            <a:r>
              <a:rPr lang="ba-RU" dirty="0"/>
              <a:t>Һеҙҙең   </a:t>
            </a:r>
            <a:r>
              <a:rPr lang="ba-RU" dirty="0" smtClean="0"/>
              <a:t>тумбочка-</a:t>
            </a:r>
            <a:r>
              <a:rPr lang="ba-RU" dirty="0" smtClean="0">
                <a:solidFill>
                  <a:srgbClr val="FF0000"/>
                </a:solidFill>
              </a:rPr>
              <a:t>ғыҙ</a:t>
            </a:r>
            <a:endParaRPr lang="ba-RU" dirty="0">
              <a:solidFill>
                <a:srgbClr val="FF0000"/>
              </a:solidFill>
            </a:endParaRPr>
          </a:p>
          <a:p>
            <a:r>
              <a:rPr lang="ba-RU" dirty="0"/>
              <a:t>Уларҙың  тумбочка -</a:t>
            </a:r>
            <a:r>
              <a:rPr lang="ba-RU" dirty="0">
                <a:solidFill>
                  <a:srgbClr val="FF0000"/>
                </a:solidFill>
              </a:rPr>
              <a:t>һы</a:t>
            </a:r>
          </a:p>
          <a:p>
            <a:pPr marL="0" indent="0">
              <a:buNone/>
            </a:pPr>
            <a:endParaRPr lang="ba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30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a-RU" dirty="0" smtClean="0">
                <a:solidFill>
                  <a:srgbClr val="FF0000"/>
                </a:solidFill>
              </a:rPr>
              <a:t>Кита</a:t>
            </a:r>
            <a:r>
              <a:rPr lang="ba-RU" u="sng" dirty="0" smtClean="0">
                <a:solidFill>
                  <a:srgbClr val="FF0000"/>
                </a:solidFill>
              </a:rPr>
              <a:t>п</a:t>
            </a:r>
            <a:r>
              <a:rPr lang="ba-RU" dirty="0" smtClean="0">
                <a:solidFill>
                  <a:srgbClr val="FF0000"/>
                </a:solidFill>
              </a:rPr>
              <a:t>, күҙле</a:t>
            </a:r>
            <a:r>
              <a:rPr lang="ba-RU" u="sng" dirty="0" smtClean="0">
                <a:solidFill>
                  <a:srgbClr val="FF0000"/>
                </a:solidFill>
              </a:rPr>
              <a:t>к</a:t>
            </a:r>
            <a:endParaRPr lang="ru-RU" u="sng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7544" y="1484784"/>
            <a:ext cx="4038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ba-RU" b="1" dirty="0"/>
              <a:t>Минең   </a:t>
            </a:r>
            <a:r>
              <a:rPr lang="ba-RU" b="1" dirty="0" smtClean="0"/>
              <a:t>кита</a:t>
            </a:r>
            <a:r>
              <a:rPr lang="ba-RU" b="1" u="sng" dirty="0" smtClean="0"/>
              <a:t>б</a:t>
            </a:r>
            <a:r>
              <a:rPr lang="ba-RU" b="1" dirty="0" smtClean="0"/>
              <a:t>-</a:t>
            </a:r>
            <a:r>
              <a:rPr lang="ba-RU" b="1" dirty="0" smtClean="0">
                <a:solidFill>
                  <a:srgbClr val="FF0000"/>
                </a:solidFill>
              </a:rPr>
              <a:t>ым</a:t>
            </a:r>
            <a:endParaRPr lang="ba-RU" b="1" dirty="0"/>
          </a:p>
          <a:p>
            <a:pPr>
              <a:lnSpc>
                <a:spcPct val="150000"/>
              </a:lnSpc>
            </a:pPr>
            <a:r>
              <a:rPr lang="ba-RU" b="1" dirty="0"/>
              <a:t>Һинең   </a:t>
            </a:r>
            <a:r>
              <a:rPr lang="ba-RU" b="1" dirty="0" smtClean="0"/>
              <a:t>китаб-</a:t>
            </a:r>
            <a:r>
              <a:rPr lang="ba-RU" b="1" dirty="0" smtClean="0">
                <a:solidFill>
                  <a:srgbClr val="FF0000"/>
                </a:solidFill>
              </a:rPr>
              <a:t>ың</a:t>
            </a:r>
            <a:endParaRPr lang="ba-RU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ba-RU" b="1" dirty="0"/>
              <a:t>Уның     китаб</a:t>
            </a:r>
            <a:r>
              <a:rPr lang="ba-RU" b="1" dirty="0" smtClean="0"/>
              <a:t> -</a:t>
            </a:r>
            <a:r>
              <a:rPr lang="ba-RU" b="1" dirty="0">
                <a:solidFill>
                  <a:srgbClr val="FF0000"/>
                </a:solidFill>
              </a:rPr>
              <a:t>ы</a:t>
            </a:r>
          </a:p>
          <a:p>
            <a:pPr>
              <a:lnSpc>
                <a:spcPct val="150000"/>
              </a:lnSpc>
            </a:pPr>
            <a:r>
              <a:rPr lang="ba-RU" b="1" dirty="0" smtClean="0"/>
              <a:t>Беҙҙең   </a:t>
            </a:r>
            <a:r>
              <a:rPr lang="ba-RU" b="1" dirty="0"/>
              <a:t>китаб</a:t>
            </a:r>
            <a:r>
              <a:rPr lang="ba-RU" b="1" dirty="0" smtClean="0"/>
              <a:t>-</a:t>
            </a:r>
            <a:r>
              <a:rPr lang="ba-RU" b="1" dirty="0" smtClean="0">
                <a:solidFill>
                  <a:srgbClr val="FF0000"/>
                </a:solidFill>
              </a:rPr>
              <a:t>ыбыҙ</a:t>
            </a:r>
            <a:endParaRPr lang="ba-RU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ba-RU" b="1" dirty="0"/>
              <a:t>Һеҙҙең   китаб</a:t>
            </a:r>
            <a:r>
              <a:rPr lang="ba-RU" b="1" dirty="0" smtClean="0"/>
              <a:t>-</a:t>
            </a:r>
            <a:r>
              <a:rPr lang="ba-RU" b="1" dirty="0" smtClean="0">
                <a:solidFill>
                  <a:srgbClr val="FF0000"/>
                </a:solidFill>
              </a:rPr>
              <a:t>ығыҙ</a:t>
            </a:r>
            <a:endParaRPr lang="ba-RU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ba-RU" b="1" dirty="0"/>
              <a:t>Уларҙың  китаб</a:t>
            </a:r>
            <a:r>
              <a:rPr lang="ba-RU" b="1" dirty="0" smtClean="0"/>
              <a:t>-</a:t>
            </a:r>
            <a:r>
              <a:rPr lang="ba-RU" b="1" dirty="0" smtClean="0">
                <a:solidFill>
                  <a:srgbClr val="FF0000"/>
                </a:solidFill>
              </a:rPr>
              <a:t>ы</a:t>
            </a:r>
            <a:endParaRPr lang="ba-RU" b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1628800"/>
            <a:ext cx="4038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ba-RU" b="1" dirty="0"/>
              <a:t>Минең   </a:t>
            </a:r>
            <a:r>
              <a:rPr lang="ba-RU" b="1" dirty="0" smtClean="0"/>
              <a:t>күҙле</a:t>
            </a:r>
            <a:r>
              <a:rPr lang="ba-RU" b="1" u="sng" dirty="0" smtClean="0"/>
              <a:t>г</a:t>
            </a:r>
            <a:r>
              <a:rPr lang="ba-RU" b="1" dirty="0" smtClean="0"/>
              <a:t>-</a:t>
            </a:r>
            <a:r>
              <a:rPr lang="ba-RU" b="1" dirty="0" smtClean="0">
                <a:solidFill>
                  <a:srgbClr val="FF0000"/>
                </a:solidFill>
              </a:rPr>
              <a:t>ем</a:t>
            </a:r>
            <a:endParaRPr lang="ba-RU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ba-RU" b="1" dirty="0"/>
              <a:t>Һинең  </a:t>
            </a:r>
            <a:r>
              <a:rPr lang="ba-RU" b="1" dirty="0" smtClean="0"/>
              <a:t>күҙлег-</a:t>
            </a:r>
            <a:r>
              <a:rPr lang="ba-RU" b="1" dirty="0" smtClean="0">
                <a:solidFill>
                  <a:srgbClr val="FF0000"/>
                </a:solidFill>
              </a:rPr>
              <a:t>ең</a:t>
            </a:r>
            <a:endParaRPr lang="ba-RU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ba-RU" b="1" dirty="0"/>
              <a:t>Уның    күҙлег</a:t>
            </a:r>
            <a:r>
              <a:rPr lang="ba-RU" b="1" dirty="0" smtClean="0"/>
              <a:t> -</a:t>
            </a:r>
            <a:r>
              <a:rPr lang="ba-RU" b="1" dirty="0" smtClean="0">
                <a:solidFill>
                  <a:srgbClr val="FF0000"/>
                </a:solidFill>
              </a:rPr>
              <a:t>е</a:t>
            </a:r>
          </a:p>
          <a:p>
            <a:pPr>
              <a:lnSpc>
                <a:spcPct val="150000"/>
              </a:lnSpc>
            </a:pPr>
            <a:r>
              <a:rPr lang="ba-RU" b="1" dirty="0" smtClean="0"/>
              <a:t>Беҙҙең  </a:t>
            </a:r>
            <a:r>
              <a:rPr lang="ba-RU" b="1" dirty="0"/>
              <a:t>күҙлег</a:t>
            </a:r>
            <a:r>
              <a:rPr lang="ba-RU" b="1" dirty="0" smtClean="0"/>
              <a:t>- </a:t>
            </a:r>
            <a:r>
              <a:rPr lang="ba-RU" b="1" dirty="0" smtClean="0">
                <a:solidFill>
                  <a:srgbClr val="FF0000"/>
                </a:solidFill>
              </a:rPr>
              <a:t>ебеҙ</a:t>
            </a:r>
            <a:endParaRPr lang="ba-RU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ba-RU" b="1" dirty="0"/>
              <a:t>Һеҙҙең   </a:t>
            </a:r>
            <a:r>
              <a:rPr lang="ba-RU" b="1" dirty="0" smtClean="0"/>
              <a:t>күҙлег-</a:t>
            </a:r>
            <a:r>
              <a:rPr lang="ba-RU" b="1" dirty="0" smtClean="0">
                <a:solidFill>
                  <a:srgbClr val="FF0000"/>
                </a:solidFill>
              </a:rPr>
              <a:t>егеҙ</a:t>
            </a:r>
            <a:endParaRPr lang="ba-RU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ba-RU" b="1" dirty="0"/>
              <a:t>Уларҙың  </a:t>
            </a:r>
            <a:r>
              <a:rPr lang="ba-RU" b="1" dirty="0" smtClean="0"/>
              <a:t> күҙлег-</a:t>
            </a:r>
            <a:r>
              <a:rPr lang="ba-RU" b="1" dirty="0">
                <a:solidFill>
                  <a:srgbClr val="FF0000"/>
                </a:solidFill>
              </a:rPr>
              <a:t>е</a:t>
            </a:r>
          </a:p>
          <a:p>
            <a:pPr marL="0" indent="0">
              <a:buNone/>
            </a:pPr>
            <a:endParaRPr lang="ba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69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a-RU" dirty="0" smtClean="0">
                <a:solidFill>
                  <a:srgbClr val="FF0000"/>
                </a:solidFill>
              </a:rPr>
              <a:t>Ҡ</a:t>
            </a:r>
            <a:r>
              <a:rPr lang="ba-RU" u="sng" dirty="0" smtClean="0">
                <a:solidFill>
                  <a:srgbClr val="FF0000"/>
                </a:solidFill>
              </a:rPr>
              <a:t>о</a:t>
            </a:r>
            <a:r>
              <a:rPr lang="ba-RU" dirty="0" smtClean="0">
                <a:solidFill>
                  <a:srgbClr val="FF0000"/>
                </a:solidFill>
              </a:rPr>
              <a:t>ш, т</a:t>
            </a:r>
            <a:r>
              <a:rPr lang="ba-RU" u="sng" dirty="0" smtClean="0">
                <a:solidFill>
                  <a:srgbClr val="FF0000"/>
                </a:solidFill>
              </a:rPr>
              <a:t>ө</a:t>
            </a:r>
            <a:r>
              <a:rPr lang="ba-RU" dirty="0" smtClean="0">
                <a:solidFill>
                  <a:srgbClr val="FF0000"/>
                </a:solidFill>
              </a:rPr>
              <a:t>рк</a:t>
            </a:r>
            <a:r>
              <a:rPr lang="ba-RU" u="sng" dirty="0" smtClean="0">
                <a:solidFill>
                  <a:srgbClr val="FF0000"/>
                </a:solidFill>
              </a:rPr>
              <a:t>ө</a:t>
            </a:r>
            <a:r>
              <a:rPr lang="ba-RU" dirty="0" smtClean="0">
                <a:solidFill>
                  <a:srgbClr val="FF0000"/>
                </a:solidFill>
              </a:rPr>
              <a:t>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ba-RU" b="1" dirty="0"/>
              <a:t>Минең   </a:t>
            </a:r>
            <a:r>
              <a:rPr lang="ba-RU" b="1" dirty="0" smtClean="0"/>
              <a:t>ҡ</a:t>
            </a:r>
            <a:r>
              <a:rPr lang="ba-RU" b="1" u="sng" dirty="0" smtClean="0"/>
              <a:t>о</a:t>
            </a:r>
            <a:r>
              <a:rPr lang="ba-RU" b="1" dirty="0" smtClean="0"/>
              <a:t>ш-</a:t>
            </a:r>
            <a:r>
              <a:rPr lang="ba-RU" b="1" u="sng" dirty="0" smtClean="0">
                <a:solidFill>
                  <a:srgbClr val="FF0000"/>
                </a:solidFill>
              </a:rPr>
              <a:t>о</a:t>
            </a:r>
            <a:r>
              <a:rPr lang="ba-RU" b="1" dirty="0" smtClean="0">
                <a:solidFill>
                  <a:srgbClr val="FF0000"/>
                </a:solidFill>
              </a:rPr>
              <a:t>м</a:t>
            </a:r>
            <a:endParaRPr lang="ba-RU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ba-RU" b="1" dirty="0"/>
              <a:t>Һинең </a:t>
            </a:r>
            <a:r>
              <a:rPr lang="ba-RU" b="1" dirty="0" smtClean="0"/>
              <a:t>ҡош-</a:t>
            </a:r>
            <a:r>
              <a:rPr lang="ba-RU" b="1" dirty="0" smtClean="0">
                <a:solidFill>
                  <a:srgbClr val="FF0000"/>
                </a:solidFill>
              </a:rPr>
              <a:t>оң</a:t>
            </a:r>
          </a:p>
          <a:p>
            <a:pPr>
              <a:lnSpc>
                <a:spcPct val="150000"/>
              </a:lnSpc>
            </a:pPr>
            <a:r>
              <a:rPr lang="ba-RU" b="1" dirty="0" smtClean="0"/>
              <a:t> Уның</a:t>
            </a:r>
            <a:r>
              <a:rPr lang="ba-RU" b="1" dirty="0"/>
              <a:t> </a:t>
            </a:r>
            <a:r>
              <a:rPr lang="ba-RU" b="1" dirty="0" smtClean="0"/>
              <a:t>ҡош-</a:t>
            </a:r>
            <a:r>
              <a:rPr lang="ba-RU" b="1" dirty="0" smtClean="0">
                <a:solidFill>
                  <a:srgbClr val="FF0000"/>
                </a:solidFill>
              </a:rPr>
              <a:t>о</a:t>
            </a:r>
            <a:endParaRPr lang="ba-RU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ba-RU" b="1" dirty="0" smtClean="0"/>
              <a:t>Беҙҙең</a:t>
            </a:r>
            <a:r>
              <a:rPr lang="ba-RU" b="1" dirty="0"/>
              <a:t> </a:t>
            </a:r>
            <a:r>
              <a:rPr lang="ba-RU" b="1" dirty="0" smtClean="0"/>
              <a:t>ҡош-</a:t>
            </a:r>
            <a:r>
              <a:rPr lang="ba-RU" b="1" dirty="0" smtClean="0">
                <a:solidFill>
                  <a:srgbClr val="FF0000"/>
                </a:solidFill>
              </a:rPr>
              <a:t>обоҙ</a:t>
            </a:r>
            <a:endParaRPr lang="ba-RU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ba-RU" b="1" dirty="0" smtClean="0"/>
              <a:t>Һеҙҙең</a:t>
            </a:r>
            <a:r>
              <a:rPr lang="ba-RU" b="1" dirty="0"/>
              <a:t> </a:t>
            </a:r>
            <a:r>
              <a:rPr lang="ba-RU" b="1" dirty="0" smtClean="0"/>
              <a:t>ҡош-</a:t>
            </a:r>
            <a:r>
              <a:rPr lang="ba-RU" b="1" dirty="0" smtClean="0">
                <a:solidFill>
                  <a:srgbClr val="FF0000"/>
                </a:solidFill>
              </a:rPr>
              <a:t>оғоҙ</a:t>
            </a:r>
          </a:p>
          <a:p>
            <a:pPr>
              <a:lnSpc>
                <a:spcPct val="150000"/>
              </a:lnSpc>
            </a:pPr>
            <a:r>
              <a:rPr lang="ba-RU" b="1" dirty="0" smtClean="0"/>
              <a:t>Уларҙың ҡош-</a:t>
            </a:r>
            <a:r>
              <a:rPr lang="ba-RU" b="1" dirty="0" smtClean="0">
                <a:solidFill>
                  <a:srgbClr val="FF0000"/>
                </a:solidFill>
              </a:rPr>
              <a:t>о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1556792"/>
            <a:ext cx="4038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ba-RU" b="1" dirty="0"/>
              <a:t>Минең   </a:t>
            </a:r>
            <a:r>
              <a:rPr lang="ba-RU" b="1" dirty="0" smtClean="0"/>
              <a:t>т</a:t>
            </a:r>
            <a:r>
              <a:rPr lang="ba-RU" b="1" u="sng" dirty="0" smtClean="0"/>
              <a:t>ө</a:t>
            </a:r>
            <a:r>
              <a:rPr lang="ba-RU" b="1" dirty="0" smtClean="0"/>
              <a:t>рк</a:t>
            </a:r>
            <a:r>
              <a:rPr lang="ba-RU" b="1" u="sng" dirty="0" smtClean="0"/>
              <a:t>ө</a:t>
            </a:r>
            <a:r>
              <a:rPr lang="ba-RU" b="1" dirty="0" smtClean="0"/>
              <a:t>м-</a:t>
            </a:r>
            <a:r>
              <a:rPr lang="ba-RU" b="1" u="sng" dirty="0" smtClean="0">
                <a:solidFill>
                  <a:srgbClr val="FF0000"/>
                </a:solidFill>
              </a:rPr>
              <a:t>ө</a:t>
            </a:r>
            <a:r>
              <a:rPr lang="ba-RU" b="1" dirty="0" smtClean="0">
                <a:solidFill>
                  <a:srgbClr val="FF0000"/>
                </a:solidFill>
              </a:rPr>
              <a:t>м</a:t>
            </a:r>
          </a:p>
          <a:p>
            <a:pPr>
              <a:lnSpc>
                <a:spcPct val="150000"/>
              </a:lnSpc>
            </a:pPr>
            <a:r>
              <a:rPr lang="ba-RU" b="1" dirty="0" smtClean="0"/>
              <a:t>Һинең төркөм-</a:t>
            </a:r>
            <a:r>
              <a:rPr lang="ba-RU" b="1" dirty="0" smtClean="0">
                <a:solidFill>
                  <a:srgbClr val="FF0000"/>
                </a:solidFill>
              </a:rPr>
              <a:t>өң</a:t>
            </a:r>
            <a:endParaRPr lang="ba-RU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ba-RU" b="1" dirty="0" smtClean="0"/>
              <a:t> Уның  төркөм-</a:t>
            </a:r>
            <a:r>
              <a:rPr lang="ba-RU" b="1" dirty="0" smtClean="0">
                <a:solidFill>
                  <a:srgbClr val="FF0000"/>
                </a:solidFill>
              </a:rPr>
              <a:t>ө</a:t>
            </a:r>
            <a:endParaRPr lang="ba-RU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ba-RU" b="1" dirty="0" smtClean="0"/>
              <a:t> Беҙҙең төркөм-</a:t>
            </a:r>
            <a:r>
              <a:rPr lang="ba-RU" b="1" dirty="0" smtClean="0">
                <a:solidFill>
                  <a:srgbClr val="FF0000"/>
                </a:solidFill>
              </a:rPr>
              <a:t>өбөҙ</a:t>
            </a:r>
          </a:p>
          <a:p>
            <a:pPr>
              <a:lnSpc>
                <a:spcPct val="150000"/>
              </a:lnSpc>
            </a:pPr>
            <a:r>
              <a:rPr lang="ba-RU" b="1" dirty="0" smtClean="0"/>
              <a:t>Һеҙҙең  төркөм-</a:t>
            </a:r>
            <a:r>
              <a:rPr lang="ba-RU" b="1" dirty="0" smtClean="0">
                <a:solidFill>
                  <a:srgbClr val="FF0000"/>
                </a:solidFill>
              </a:rPr>
              <a:t>өгөҙ</a:t>
            </a:r>
          </a:p>
          <a:p>
            <a:pPr>
              <a:lnSpc>
                <a:spcPct val="150000"/>
              </a:lnSpc>
            </a:pPr>
            <a:r>
              <a:rPr lang="ba-RU" b="1" dirty="0" smtClean="0"/>
              <a:t>Уларҙың өркөм-</a:t>
            </a:r>
            <a:r>
              <a:rPr lang="ba-RU" b="1" dirty="0" smtClean="0">
                <a:solidFill>
                  <a:srgbClr val="FF0000"/>
                </a:solidFill>
              </a:rPr>
              <a:t>ө</a:t>
            </a:r>
            <a:endParaRPr lang="ba-RU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ba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6870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a-RU" dirty="0" smtClean="0">
                <a:solidFill>
                  <a:srgbClr val="FF0000"/>
                </a:solidFill>
              </a:rPr>
              <a:t>Үҙгәртегеҙ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27784" y="1700808"/>
            <a:ext cx="447484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ba-RU" sz="3600" b="1" dirty="0" smtClean="0"/>
              <a:t>Ҡолон</a:t>
            </a:r>
          </a:p>
          <a:p>
            <a:pPr>
              <a:lnSpc>
                <a:spcPct val="150000"/>
              </a:lnSpc>
            </a:pPr>
            <a:r>
              <a:rPr lang="ba-RU" sz="3600" b="1" dirty="0" smtClean="0"/>
              <a:t>Бөркөт</a:t>
            </a:r>
          </a:p>
          <a:p>
            <a:pPr>
              <a:lnSpc>
                <a:spcPct val="150000"/>
              </a:lnSpc>
            </a:pPr>
            <a:r>
              <a:rPr lang="ba-RU" sz="3600" b="1" dirty="0" smtClean="0"/>
              <a:t>Ҡалаҡ</a:t>
            </a:r>
          </a:p>
          <a:p>
            <a:pPr>
              <a:lnSpc>
                <a:spcPct val="150000"/>
              </a:lnSpc>
            </a:pPr>
            <a:r>
              <a:rPr lang="ba-RU" sz="3600" b="1" dirty="0" smtClean="0"/>
              <a:t>Толоп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a-RU" dirty="0" smtClean="0"/>
              <a:t>Яуап бирегеҙ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/>
          <a:p>
            <a:pPr algn="ctr"/>
            <a:r>
              <a:rPr lang="ba-RU" dirty="0" smtClean="0">
                <a:solidFill>
                  <a:srgbClr val="FF0000"/>
                </a:solidFill>
              </a:rPr>
              <a:t>Һинең</a:t>
            </a:r>
          </a:p>
          <a:p>
            <a:r>
              <a:rPr lang="ba-RU" dirty="0"/>
              <a:t>ә</a:t>
            </a:r>
            <a:r>
              <a:rPr lang="ba-RU" dirty="0" smtClean="0"/>
              <a:t>сәйең исеме кем</a:t>
            </a:r>
            <a:r>
              <a:rPr lang="ru-RU" dirty="0" smtClean="0"/>
              <a:t>?    </a:t>
            </a:r>
          </a:p>
          <a:p>
            <a:r>
              <a:rPr lang="ru-RU" dirty="0" err="1"/>
              <a:t>а</a:t>
            </a:r>
            <a:r>
              <a:rPr lang="ru-RU" dirty="0" err="1" smtClean="0"/>
              <a:t>тайы</a:t>
            </a:r>
            <a:r>
              <a:rPr lang="ba-RU" dirty="0" smtClean="0"/>
              <a:t>ң </a:t>
            </a:r>
            <a:r>
              <a:rPr lang="ru-RU" dirty="0" err="1" smtClean="0"/>
              <a:t>исеме</a:t>
            </a:r>
            <a:r>
              <a:rPr lang="ru-RU" dirty="0" smtClean="0"/>
              <a:t> кем?</a:t>
            </a:r>
          </a:p>
          <a:p>
            <a:r>
              <a:rPr lang="ba-RU" dirty="0"/>
              <a:t>о</a:t>
            </a:r>
            <a:r>
              <a:rPr lang="ba-RU" dirty="0" smtClean="0"/>
              <a:t>латайың бармы, исеме кем</a:t>
            </a:r>
            <a:r>
              <a:rPr lang="ru-RU" dirty="0" smtClean="0"/>
              <a:t>?</a:t>
            </a:r>
          </a:p>
          <a:p>
            <a:r>
              <a:rPr lang="ba-RU" dirty="0"/>
              <a:t>о</a:t>
            </a:r>
            <a:r>
              <a:rPr lang="ba-RU" dirty="0" smtClean="0"/>
              <a:t>ләсәйең бармы, исеме кем</a:t>
            </a:r>
            <a:r>
              <a:rPr lang="ru-RU" dirty="0"/>
              <a:t>?</a:t>
            </a:r>
          </a:p>
          <a:p>
            <a:r>
              <a:rPr lang="ba-RU" dirty="0" smtClean="0"/>
              <a:t>Тағын </a:t>
            </a:r>
            <a:r>
              <a:rPr lang="ba-RU" dirty="0" smtClean="0">
                <a:solidFill>
                  <a:srgbClr val="FF0000"/>
                </a:solidFill>
              </a:rPr>
              <a:t>һеҙҙең </a:t>
            </a:r>
            <a:r>
              <a:rPr lang="ba-RU" dirty="0" smtClean="0"/>
              <a:t>ғаиләлә  кемдәр бар</a:t>
            </a:r>
            <a:r>
              <a:rPr lang="ru-RU" dirty="0"/>
              <a:t>?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/>
          <a:p>
            <a:pPr algn="ctr"/>
            <a:r>
              <a:rPr lang="ba-RU" dirty="0">
                <a:solidFill>
                  <a:srgbClr val="FF0000"/>
                </a:solidFill>
              </a:rPr>
              <a:t>М</a:t>
            </a:r>
            <a:r>
              <a:rPr lang="ba-RU" dirty="0" smtClean="0">
                <a:solidFill>
                  <a:srgbClr val="FF0000"/>
                </a:solidFill>
              </a:rPr>
              <a:t>инең</a:t>
            </a:r>
          </a:p>
          <a:p>
            <a:r>
              <a:rPr lang="ba-RU" dirty="0" smtClean="0">
                <a:solidFill>
                  <a:srgbClr val="FF0000"/>
                </a:solidFill>
              </a:rPr>
              <a:t>Әсәй</a:t>
            </a:r>
            <a:r>
              <a:rPr lang="ba-RU" u="sng" dirty="0" smtClean="0">
                <a:solidFill>
                  <a:srgbClr val="FF0000"/>
                </a:solidFill>
              </a:rPr>
              <a:t>ем </a:t>
            </a:r>
            <a:r>
              <a:rPr lang="ba-RU" dirty="0">
                <a:solidFill>
                  <a:srgbClr val="FF0000"/>
                </a:solidFill>
              </a:rPr>
              <a:t>исеме </a:t>
            </a:r>
            <a:r>
              <a:rPr lang="ba-RU" dirty="0" smtClean="0">
                <a:solidFill>
                  <a:srgbClr val="FF0000"/>
                </a:solidFill>
              </a:rPr>
              <a:t>... 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.    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dirty="0" err="1" smtClean="0">
                <a:solidFill>
                  <a:srgbClr val="FF0000"/>
                </a:solidFill>
              </a:rPr>
              <a:t>Атай</a:t>
            </a:r>
            <a:r>
              <a:rPr lang="ru-RU" u="sng" dirty="0" err="1" smtClean="0">
                <a:solidFill>
                  <a:srgbClr val="FF0000"/>
                </a:solidFill>
              </a:rPr>
              <a:t>ы</a:t>
            </a:r>
            <a:r>
              <a:rPr lang="ba-RU" u="sng" dirty="0" smtClean="0">
                <a:solidFill>
                  <a:srgbClr val="FF0000"/>
                </a:solidFill>
              </a:rPr>
              <a:t>м </a:t>
            </a:r>
            <a:r>
              <a:rPr lang="ru-RU" dirty="0" err="1">
                <a:solidFill>
                  <a:srgbClr val="FF0000"/>
                </a:solidFill>
              </a:rPr>
              <a:t>исеме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…. .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ba-RU" dirty="0" smtClean="0">
                <a:solidFill>
                  <a:srgbClr val="FF0000"/>
                </a:solidFill>
              </a:rPr>
              <a:t>Олатай</a:t>
            </a:r>
            <a:r>
              <a:rPr lang="ba-RU" u="sng" dirty="0" smtClean="0">
                <a:solidFill>
                  <a:srgbClr val="FF0000"/>
                </a:solidFill>
              </a:rPr>
              <a:t>ым</a:t>
            </a:r>
            <a:r>
              <a:rPr lang="ba-RU" dirty="0" smtClean="0">
                <a:solidFill>
                  <a:srgbClr val="FF0000"/>
                </a:solidFill>
              </a:rPr>
              <a:t> бар, </a:t>
            </a:r>
            <a:r>
              <a:rPr lang="ba-RU" dirty="0">
                <a:solidFill>
                  <a:srgbClr val="FF0000"/>
                </a:solidFill>
              </a:rPr>
              <a:t>исеме  </a:t>
            </a:r>
            <a:r>
              <a:rPr lang="ba-RU" dirty="0" smtClean="0">
                <a:solidFill>
                  <a:srgbClr val="FF0000"/>
                </a:solidFill>
              </a:rPr>
              <a:t>....  </a:t>
            </a:r>
            <a:r>
              <a:rPr lang="ru-RU" dirty="0">
                <a:solidFill>
                  <a:srgbClr val="FF0000"/>
                </a:solidFill>
              </a:rPr>
              <a:t>.</a:t>
            </a:r>
          </a:p>
          <a:p>
            <a:r>
              <a:rPr lang="ba-RU" dirty="0" smtClean="0">
                <a:solidFill>
                  <a:srgbClr val="FF0000"/>
                </a:solidFill>
              </a:rPr>
              <a:t>Оләсәй</a:t>
            </a:r>
            <a:r>
              <a:rPr lang="ba-RU" u="sng" dirty="0" smtClean="0">
                <a:solidFill>
                  <a:srgbClr val="FF0000"/>
                </a:solidFill>
              </a:rPr>
              <a:t>ем</a:t>
            </a:r>
            <a:r>
              <a:rPr lang="ba-RU" dirty="0" smtClean="0">
                <a:solidFill>
                  <a:srgbClr val="FF0000"/>
                </a:solidFill>
              </a:rPr>
              <a:t> бар, исеме ... .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ba-RU" dirty="0" smtClean="0">
                <a:solidFill>
                  <a:srgbClr val="FF0000"/>
                </a:solidFill>
              </a:rPr>
              <a:t>Беҙҙең ғаилә</a:t>
            </a:r>
            <a:r>
              <a:rPr lang="ba-RU" u="sng" dirty="0" smtClean="0">
                <a:solidFill>
                  <a:srgbClr val="FF0000"/>
                </a:solidFill>
              </a:rPr>
              <a:t>беҙ</a:t>
            </a:r>
            <a:r>
              <a:rPr lang="ba-RU" dirty="0" smtClean="0">
                <a:solidFill>
                  <a:srgbClr val="FF0000"/>
                </a:solidFill>
              </a:rPr>
              <a:t>ҙә ....    </a:t>
            </a:r>
            <a:r>
              <a:rPr lang="ba-RU" dirty="0">
                <a:solidFill>
                  <a:srgbClr val="FF0000"/>
                </a:solidFill>
              </a:rPr>
              <a:t>б</a:t>
            </a:r>
            <a:r>
              <a:rPr lang="ba-RU" dirty="0" smtClean="0">
                <a:solidFill>
                  <a:srgbClr val="FF0000"/>
                </a:solidFill>
              </a:rPr>
              <a:t>ар.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76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«</a:t>
            </a:r>
            <a:r>
              <a:rPr lang="ba-RU" dirty="0" smtClean="0">
                <a:solidFill>
                  <a:srgbClr val="FF0000"/>
                </a:solidFill>
              </a:rPr>
              <a:t>Дежур» һүҙҙәр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ba-RU" sz="4800" b="1" dirty="0"/>
              <a:t>Уҡый, яҙа, һөйләй, ултыра, тәржемә итә, тыңлай, диалог төҙөй,  яуап бирә, уйлай, әйтә, ҡабатлай, күсерә, </a:t>
            </a:r>
            <a:r>
              <a:rPr lang="ba-RU" sz="4800" b="1" dirty="0" smtClean="0"/>
              <a:t>һорай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1455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a-RU" dirty="0" smtClean="0">
                <a:solidFill>
                  <a:srgbClr val="FF0000"/>
                </a:solidFill>
              </a:rPr>
              <a:t>Вопросительные предложения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a-RU" dirty="0" smtClean="0"/>
              <a:t>Вопросит. местоимения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a-RU" sz="4000" dirty="0" smtClean="0">
                <a:solidFill>
                  <a:srgbClr val="FF0000"/>
                </a:solidFill>
              </a:rPr>
              <a:t>Кем?</a:t>
            </a:r>
          </a:p>
          <a:p>
            <a:r>
              <a:rPr lang="ba-RU" sz="4000" dirty="0" smtClean="0">
                <a:solidFill>
                  <a:srgbClr val="FF0000"/>
                </a:solidFill>
              </a:rPr>
              <a:t>Нимә?</a:t>
            </a:r>
          </a:p>
          <a:p>
            <a:r>
              <a:rPr lang="ba-RU" sz="4000" dirty="0" smtClean="0">
                <a:solidFill>
                  <a:srgbClr val="FF0000"/>
                </a:solidFill>
              </a:rPr>
              <a:t>Ҡайҙа ?</a:t>
            </a:r>
          </a:p>
          <a:p>
            <a:r>
              <a:rPr lang="ba-RU" sz="4000" dirty="0" smtClean="0">
                <a:solidFill>
                  <a:srgbClr val="FF0000"/>
                </a:solidFill>
              </a:rPr>
              <a:t>Ниндәй?</a:t>
            </a:r>
            <a:endParaRPr lang="ru-RU" sz="4000" dirty="0">
              <a:solidFill>
                <a:srgbClr val="FF0000"/>
              </a:solidFill>
            </a:endParaRPr>
          </a:p>
          <a:p>
            <a:r>
              <a:rPr lang="ba-RU" sz="4000" dirty="0" smtClean="0">
                <a:solidFill>
                  <a:srgbClr val="FF0000"/>
                </a:solidFill>
              </a:rPr>
              <a:t>Ҡасан?</a:t>
            </a:r>
          </a:p>
          <a:p>
            <a:r>
              <a:rPr lang="ba-RU" sz="4000" dirty="0" smtClean="0">
                <a:solidFill>
                  <a:srgbClr val="FF0000"/>
                </a:solidFill>
              </a:rPr>
              <a:t>нисә</a:t>
            </a:r>
            <a:r>
              <a:rPr lang="ba-RU" sz="4000" dirty="0">
                <a:solidFill>
                  <a:srgbClr val="FF0000"/>
                </a:solidFill>
              </a:rPr>
              <a:t>?</a:t>
            </a:r>
          </a:p>
          <a:p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Вопросительные  частицы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74405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-</a:t>
            </a:r>
            <a:r>
              <a:rPr lang="ba-RU" sz="4800" dirty="0" smtClean="0">
                <a:solidFill>
                  <a:srgbClr val="FF0000"/>
                </a:solidFill>
              </a:rPr>
              <a:t>мы</a:t>
            </a:r>
          </a:p>
          <a:p>
            <a:r>
              <a:rPr lang="ba-RU" sz="4800" dirty="0" smtClean="0">
                <a:solidFill>
                  <a:srgbClr val="FF0000"/>
                </a:solidFill>
              </a:rPr>
              <a:t>-ме</a:t>
            </a:r>
          </a:p>
          <a:p>
            <a:r>
              <a:rPr lang="ba-RU" sz="4800" dirty="0">
                <a:solidFill>
                  <a:srgbClr val="FF0000"/>
                </a:solidFill>
              </a:rPr>
              <a:t>-</a:t>
            </a:r>
            <a:r>
              <a:rPr lang="ba-RU" sz="4800" dirty="0" smtClean="0">
                <a:solidFill>
                  <a:srgbClr val="FF0000"/>
                </a:solidFill>
              </a:rPr>
              <a:t>мо</a:t>
            </a:r>
          </a:p>
          <a:p>
            <a:r>
              <a:rPr lang="ba-RU" sz="4800" dirty="0" smtClean="0">
                <a:solidFill>
                  <a:srgbClr val="FF0000"/>
                </a:solidFill>
              </a:rPr>
              <a:t>-мө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96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a-RU" dirty="0">
                <a:solidFill>
                  <a:srgbClr val="FF0000"/>
                </a:solidFill>
              </a:rPr>
              <a:t>Һорау төҙөгөҙ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a-RU" sz="4000" dirty="0" smtClean="0"/>
              <a:t>Кинотеатрҙа яҡшы кинофильм була.</a:t>
            </a:r>
          </a:p>
          <a:p>
            <a:r>
              <a:rPr lang="ba-RU" sz="4000" dirty="0" smtClean="0"/>
              <a:t>Студенттар киноға бара.</a:t>
            </a:r>
          </a:p>
          <a:p>
            <a:r>
              <a:rPr lang="ba-RU" sz="4000" dirty="0" smtClean="0"/>
              <a:t>Билет хаҡы </a:t>
            </a:r>
            <a:r>
              <a:rPr lang="ru-RU" sz="4000" dirty="0" smtClean="0"/>
              <a:t>100 </a:t>
            </a:r>
            <a:r>
              <a:rPr lang="ba-RU" sz="4000" dirty="0" smtClean="0"/>
              <a:t>һум.</a:t>
            </a:r>
          </a:p>
          <a:p>
            <a:r>
              <a:rPr lang="ba-RU" sz="4000" dirty="0" smtClean="0"/>
              <a:t>Кино сәғәт  </a:t>
            </a:r>
            <a:r>
              <a:rPr lang="ru-RU" sz="4000" dirty="0" smtClean="0"/>
              <a:t>6-</a:t>
            </a:r>
            <a:r>
              <a:rPr lang="ba-RU" sz="4000" dirty="0" smtClean="0"/>
              <a:t>ла башлана.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460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a-RU" dirty="0" smtClean="0">
                <a:solidFill>
                  <a:srgbClr val="FF0000"/>
                </a:solidFill>
              </a:rPr>
              <a:t>Яуап бирегеҙ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Студенттар</a:t>
            </a:r>
            <a:r>
              <a:rPr lang="ru-RU" dirty="0" smtClean="0"/>
              <a:t> у</a:t>
            </a:r>
            <a:r>
              <a:rPr lang="ba-RU" dirty="0" smtClean="0"/>
              <a:t>ҡый</a:t>
            </a:r>
            <a:r>
              <a:rPr lang="ba-RU" dirty="0" smtClean="0">
                <a:solidFill>
                  <a:srgbClr val="FF0000"/>
                </a:solidFill>
              </a:rPr>
              <a:t>мы</a:t>
            </a:r>
            <a:r>
              <a:rPr lang="ru-RU" dirty="0" smtClean="0"/>
              <a:t>?</a:t>
            </a:r>
            <a:endParaRPr lang="ba-RU" dirty="0" smtClean="0"/>
          </a:p>
          <a:p>
            <a:r>
              <a:rPr lang="ba-RU" dirty="0"/>
              <a:t>Уҡытыусы </a:t>
            </a:r>
            <a:r>
              <a:rPr lang="ba-RU" dirty="0" smtClean="0"/>
              <a:t>һорай</a:t>
            </a:r>
            <a:r>
              <a:rPr lang="ba-RU" dirty="0" smtClean="0">
                <a:solidFill>
                  <a:srgbClr val="FF0000"/>
                </a:solidFill>
              </a:rPr>
              <a:t>мы</a:t>
            </a:r>
            <a:r>
              <a:rPr lang="ba-RU" dirty="0" smtClean="0"/>
              <a:t>?</a:t>
            </a:r>
          </a:p>
          <a:p>
            <a:r>
              <a:rPr lang="ba-RU" dirty="0" smtClean="0"/>
              <a:t>Балалар яуап бирә</a:t>
            </a:r>
            <a:r>
              <a:rPr lang="ba-RU" dirty="0" smtClean="0">
                <a:solidFill>
                  <a:srgbClr val="FF0000"/>
                </a:solidFill>
              </a:rPr>
              <a:t>ме</a:t>
            </a:r>
            <a:r>
              <a:rPr lang="ba-RU" dirty="0" smtClean="0"/>
              <a:t>?</a:t>
            </a:r>
          </a:p>
          <a:p>
            <a:r>
              <a:rPr lang="ba-RU" dirty="0" smtClean="0"/>
              <a:t>Дәрестә диалог төҙөйҙәр</a:t>
            </a:r>
            <a:r>
              <a:rPr lang="ba-RU" dirty="0" smtClean="0">
                <a:solidFill>
                  <a:srgbClr val="FF0000"/>
                </a:solidFill>
              </a:rPr>
              <a:t>ме</a:t>
            </a:r>
            <a:r>
              <a:rPr lang="ba-RU" dirty="0" smtClean="0"/>
              <a:t>?</a:t>
            </a:r>
          </a:p>
          <a:p>
            <a:r>
              <a:rPr lang="ba-RU" dirty="0" smtClean="0"/>
              <a:t>Беҙ тәржемә итәбеҙ</a:t>
            </a:r>
            <a:r>
              <a:rPr lang="ba-RU" dirty="0" smtClean="0">
                <a:solidFill>
                  <a:srgbClr val="FF0000"/>
                </a:solidFill>
              </a:rPr>
              <a:t>ме</a:t>
            </a:r>
            <a:r>
              <a:rPr lang="ba-RU" dirty="0" smtClean="0"/>
              <a:t>?</a:t>
            </a:r>
          </a:p>
          <a:p>
            <a:r>
              <a:rPr lang="ba-RU" dirty="0" smtClean="0"/>
              <a:t>Бөгөн шәмбе</a:t>
            </a:r>
            <a:r>
              <a:rPr lang="ba-RU" dirty="0" smtClean="0">
                <a:solidFill>
                  <a:srgbClr val="FF0000"/>
                </a:solidFill>
              </a:rPr>
              <a:t>ме</a:t>
            </a:r>
            <a:r>
              <a:rPr lang="ba-RU" dirty="0" smtClean="0"/>
              <a:t>?</a:t>
            </a:r>
          </a:p>
          <a:p>
            <a:r>
              <a:rPr lang="ba-RU" dirty="0" smtClean="0"/>
              <a:t>Иртәгә ял</a:t>
            </a:r>
            <a:r>
              <a:rPr lang="ba-RU" dirty="0" smtClean="0">
                <a:solidFill>
                  <a:srgbClr val="FF0000"/>
                </a:solidFill>
              </a:rPr>
              <a:t>мы</a:t>
            </a:r>
            <a:r>
              <a:rPr lang="ba-RU" dirty="0" smtClean="0"/>
              <a:t>?</a:t>
            </a:r>
          </a:p>
          <a:p>
            <a:endParaRPr lang="ba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643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a-RU" dirty="0" smtClean="0">
                <a:solidFill>
                  <a:srgbClr val="FF0000"/>
                </a:solidFill>
              </a:rPr>
              <a:t>Һорау төҙөгөҙ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a-RU" dirty="0"/>
              <a:t>Эйе, был дәрес.</a:t>
            </a:r>
          </a:p>
          <a:p>
            <a:r>
              <a:rPr lang="ba-RU" dirty="0"/>
              <a:t>Эйе, ул студент.</a:t>
            </a:r>
          </a:p>
          <a:p>
            <a:r>
              <a:rPr lang="ba-RU" dirty="0"/>
              <a:t>Эйе, апай килгән.</a:t>
            </a:r>
          </a:p>
          <a:p>
            <a:r>
              <a:rPr lang="ba-RU" dirty="0"/>
              <a:t>Эйе, кабинет матур.</a:t>
            </a:r>
          </a:p>
          <a:p>
            <a:r>
              <a:rPr lang="ba-RU" dirty="0"/>
              <a:t>Юҡ, улар яҙалар.</a:t>
            </a:r>
          </a:p>
          <a:p>
            <a:r>
              <a:rPr lang="ba-RU" dirty="0"/>
              <a:t>Юҡ, уҡыусы китап уҡый.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457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a-RU" dirty="0" smtClean="0">
                <a:solidFill>
                  <a:srgbClr val="FF0000"/>
                </a:solidFill>
              </a:rPr>
              <a:t>Хаталарҙы төҙәтегеҙ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ba-RU" b="1" dirty="0" smtClean="0"/>
              <a:t>Шкаф-ме</a:t>
            </a:r>
          </a:p>
          <a:p>
            <a:pPr>
              <a:lnSpc>
                <a:spcPct val="150000"/>
              </a:lnSpc>
            </a:pPr>
            <a:r>
              <a:rPr lang="ba-RU" b="1" dirty="0" smtClean="0"/>
              <a:t>Уҡый-ме</a:t>
            </a:r>
          </a:p>
          <a:p>
            <a:pPr>
              <a:lnSpc>
                <a:spcPct val="150000"/>
              </a:lnSpc>
            </a:pPr>
            <a:r>
              <a:rPr lang="ba-RU" b="1" dirty="0" smtClean="0"/>
              <a:t>Яҙа-ме</a:t>
            </a:r>
          </a:p>
          <a:p>
            <a:pPr>
              <a:lnSpc>
                <a:spcPct val="150000"/>
              </a:lnSpc>
            </a:pPr>
            <a:r>
              <a:rPr lang="ba-RU" b="1" dirty="0" smtClean="0"/>
              <a:t>Килә-мы</a:t>
            </a:r>
          </a:p>
          <a:p>
            <a:pPr>
              <a:lnSpc>
                <a:spcPct val="150000"/>
              </a:lnSpc>
            </a:pPr>
            <a:r>
              <a:rPr lang="ba-RU" b="1" dirty="0" smtClean="0"/>
              <a:t>Бара-ме</a:t>
            </a:r>
          </a:p>
          <a:p>
            <a:pPr>
              <a:lnSpc>
                <a:spcPct val="150000"/>
              </a:lnSpc>
            </a:pPr>
            <a:r>
              <a:rPr lang="ba-RU" b="1" dirty="0"/>
              <a:t>Оло-мы</a:t>
            </a:r>
          </a:p>
          <a:p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ba-RU" b="1" dirty="0" smtClean="0"/>
              <a:t>Сабиров-мо</a:t>
            </a:r>
          </a:p>
          <a:p>
            <a:pPr>
              <a:lnSpc>
                <a:spcPct val="150000"/>
              </a:lnSpc>
            </a:pPr>
            <a:r>
              <a:rPr lang="ba-RU" b="1" dirty="0" smtClean="0"/>
              <a:t>Бөгөн-ме</a:t>
            </a:r>
          </a:p>
          <a:p>
            <a:pPr>
              <a:lnSpc>
                <a:spcPct val="150000"/>
              </a:lnSpc>
            </a:pPr>
            <a:r>
              <a:rPr lang="ba-RU" b="1" dirty="0" smtClean="0"/>
              <a:t>Ошо-мө</a:t>
            </a:r>
          </a:p>
          <a:p>
            <a:pPr>
              <a:lnSpc>
                <a:spcPct val="150000"/>
              </a:lnSpc>
            </a:pPr>
            <a:r>
              <a:rPr lang="ba-RU" b="1" dirty="0" smtClean="0"/>
              <a:t>Лицей-ме</a:t>
            </a:r>
          </a:p>
          <a:p>
            <a:pPr>
              <a:lnSpc>
                <a:spcPct val="150000"/>
              </a:lnSpc>
            </a:pPr>
            <a:r>
              <a:rPr lang="ba-RU" b="1" dirty="0" smtClean="0"/>
              <a:t>Магазин-ме</a:t>
            </a:r>
          </a:p>
          <a:p>
            <a:pPr>
              <a:lnSpc>
                <a:spcPct val="150000"/>
              </a:lnSpc>
            </a:pPr>
            <a:r>
              <a:rPr lang="ba-RU" b="1" dirty="0"/>
              <a:t>Колледж-ме</a:t>
            </a:r>
          </a:p>
          <a:p>
            <a:endParaRPr lang="ba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809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ba-RU" dirty="0" smtClean="0">
                <a:solidFill>
                  <a:srgbClr val="FF0000"/>
                </a:solidFill>
              </a:rPr>
              <a:t>Ғаилә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ba-RU" dirty="0" smtClean="0"/>
              <a:t>Атай</a:t>
            </a:r>
          </a:p>
          <a:p>
            <a:r>
              <a:rPr lang="ba-RU" dirty="0" smtClean="0"/>
              <a:t>Әсәй</a:t>
            </a:r>
          </a:p>
          <a:p>
            <a:r>
              <a:rPr lang="ba-RU" dirty="0" smtClean="0"/>
              <a:t>Апай</a:t>
            </a:r>
          </a:p>
          <a:p>
            <a:r>
              <a:rPr lang="ba-RU" dirty="0" smtClean="0"/>
              <a:t>Ағай</a:t>
            </a:r>
          </a:p>
          <a:p>
            <a:r>
              <a:rPr lang="ba-RU" dirty="0" smtClean="0"/>
              <a:t>Һылыу, һеңле</a:t>
            </a:r>
          </a:p>
          <a:p>
            <a:r>
              <a:rPr lang="ba-RU" dirty="0" smtClean="0"/>
              <a:t>Ҡусты</a:t>
            </a:r>
          </a:p>
          <a:p>
            <a:r>
              <a:rPr lang="ba-RU" dirty="0" smtClean="0"/>
              <a:t>Ҡыҙым</a:t>
            </a:r>
          </a:p>
          <a:p>
            <a:r>
              <a:rPr lang="ba-RU" dirty="0" smtClean="0"/>
              <a:t>Улым</a:t>
            </a:r>
          </a:p>
          <a:p>
            <a:r>
              <a:rPr lang="ba-RU" dirty="0" smtClean="0"/>
              <a:t>туғандар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ba-RU" dirty="0" smtClean="0"/>
              <a:t>Олатай          Ҡартатай</a:t>
            </a:r>
            <a:endParaRPr lang="ba-RU" dirty="0"/>
          </a:p>
          <a:p>
            <a:pPr marL="0" indent="0">
              <a:buNone/>
            </a:pPr>
            <a:r>
              <a:rPr lang="ba-RU" dirty="0" smtClean="0"/>
              <a:t>Өләсәй</a:t>
            </a:r>
          </a:p>
          <a:p>
            <a:pPr marL="0" indent="0">
              <a:buNone/>
            </a:pPr>
            <a:r>
              <a:rPr lang="ba-RU" dirty="0" smtClean="0"/>
              <a:t>Еңгәй</a:t>
            </a:r>
          </a:p>
          <a:p>
            <a:pPr marL="0" indent="0">
              <a:buNone/>
            </a:pPr>
            <a:r>
              <a:rPr lang="ba-RU" dirty="0" smtClean="0"/>
              <a:t>Еҙнәй</a:t>
            </a:r>
          </a:p>
          <a:p>
            <a:pPr marL="0" indent="0">
              <a:buNone/>
            </a:pPr>
            <a:r>
              <a:rPr lang="ba-RU" dirty="0" smtClean="0"/>
              <a:t>Килен</a:t>
            </a:r>
          </a:p>
          <a:p>
            <a:pPr marL="0" indent="0">
              <a:buNone/>
            </a:pPr>
            <a:r>
              <a:rPr lang="ba-RU" dirty="0" smtClean="0"/>
              <a:t>кейәү</a:t>
            </a:r>
          </a:p>
          <a:p>
            <a:pPr marL="0" indent="0">
              <a:buNone/>
            </a:pPr>
            <a:r>
              <a:rPr lang="ba-RU" dirty="0" smtClean="0"/>
              <a:t>Инәй</a:t>
            </a:r>
            <a:endParaRPr lang="ba-RU" dirty="0"/>
          </a:p>
          <a:p>
            <a:pPr marL="0" indent="0">
              <a:buNone/>
            </a:pPr>
            <a:r>
              <a:rPr lang="ba-RU" dirty="0" smtClean="0"/>
              <a:t>Бабай</a:t>
            </a:r>
          </a:p>
          <a:p>
            <a:pPr marL="0" indent="0">
              <a:buNone/>
            </a:pPr>
            <a:r>
              <a:rPr lang="ba-RU" dirty="0" smtClean="0"/>
              <a:t>Әбей</a:t>
            </a:r>
          </a:p>
          <a:p>
            <a:pPr marL="0" indent="0">
              <a:buNone/>
            </a:pPr>
            <a:endParaRPr lang="ba-RU" dirty="0" smtClean="0"/>
          </a:p>
          <a:p>
            <a:endParaRPr lang="ba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165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593</Words>
  <Application>Microsoft Office PowerPoint</Application>
  <PresentationFormat>Экран (4:3)</PresentationFormat>
  <Paragraphs>204</Paragraphs>
  <Slides>26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9" baseType="lpstr">
      <vt:lpstr>Arial</vt:lpstr>
      <vt:lpstr>Calibri</vt:lpstr>
      <vt:lpstr>Тема Office</vt:lpstr>
      <vt:lpstr>Башҡорт хәрефтәре</vt:lpstr>
      <vt:lpstr>Тиҙәйткестәр</vt:lpstr>
      <vt:lpstr>«Дежур» һүҙҙәр</vt:lpstr>
      <vt:lpstr>Вопросительные предложения</vt:lpstr>
      <vt:lpstr>Һорау төҙөгөҙ</vt:lpstr>
      <vt:lpstr>Яуап бирегеҙ</vt:lpstr>
      <vt:lpstr>Һорау төҙөгөҙ</vt:lpstr>
      <vt:lpstr>Хаталарҙы төҙәтегеҙ</vt:lpstr>
      <vt:lpstr>Ғаилә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Категория принадлежности Эйәлек категорияһы</vt:lpstr>
      <vt:lpstr>Притяжательные местоимения</vt:lpstr>
      <vt:lpstr>Аффиксы существительных</vt:lpstr>
      <vt:lpstr>Презентация PowerPoint</vt:lpstr>
      <vt:lpstr>Презентация PowerPoint</vt:lpstr>
      <vt:lpstr>Презентация PowerPoint</vt:lpstr>
      <vt:lpstr>Үҙгәртегеҙ</vt:lpstr>
      <vt:lpstr>Дуҫ, тумбочка</vt:lpstr>
      <vt:lpstr>Китап, күҙлек</vt:lpstr>
      <vt:lpstr>Ҡош, төркөм</vt:lpstr>
      <vt:lpstr>Үҙгәртегеҙ</vt:lpstr>
      <vt:lpstr>Яуап бирегеҙ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RePack by Diakov</cp:lastModifiedBy>
  <cp:revision>15</cp:revision>
  <dcterms:created xsi:type="dcterms:W3CDTF">2015-10-30T14:38:20Z</dcterms:created>
  <dcterms:modified xsi:type="dcterms:W3CDTF">2018-03-19T13:01:18Z</dcterms:modified>
</cp:coreProperties>
</file>